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3"/>
    <p:sldMasterId id="2147483674" r:id="rId4"/>
  </p:sldMasterIdLst>
  <p:notesMasterIdLst>
    <p:notesMasterId r:id="rId21"/>
  </p:notesMasterIdLst>
  <p:sldIdLst>
    <p:sldId id="273" r:id="rId5"/>
    <p:sldId id="320" r:id="rId6"/>
    <p:sldId id="324" r:id="rId7"/>
    <p:sldId id="384" r:id="rId8"/>
    <p:sldId id="335" r:id="rId9"/>
    <p:sldId id="385" r:id="rId10"/>
    <p:sldId id="325" r:id="rId11"/>
    <p:sldId id="283" r:id="rId12"/>
    <p:sldId id="330" r:id="rId13"/>
    <p:sldId id="336" r:id="rId14"/>
    <p:sldId id="337" r:id="rId15"/>
    <p:sldId id="339" r:id="rId16"/>
    <p:sldId id="342" r:id="rId17"/>
    <p:sldId id="270" r:id="rId18"/>
    <p:sldId id="293" r:id="rId19"/>
    <p:sldId id="386" r:id="rId20"/>
    <p:sldId id="345" r:id="rId22"/>
    <p:sldId id="348" r:id="rId23"/>
    <p:sldId id="349" r:id="rId24"/>
    <p:sldId id="350" r:id="rId25"/>
    <p:sldId id="353" r:id="rId26"/>
    <p:sldId id="344" r:id="rId27"/>
    <p:sldId id="341" r:id="rId28"/>
    <p:sldId id="355" r:id="rId29"/>
    <p:sldId id="357" r:id="rId30"/>
    <p:sldId id="363" r:id="rId31"/>
    <p:sldId id="356" r:id="rId32"/>
    <p:sldId id="367" r:id="rId33"/>
    <p:sldId id="370" r:id="rId34"/>
    <p:sldId id="371" r:id="rId35"/>
    <p:sldId id="365" r:id="rId36"/>
    <p:sldId id="374" r:id="rId37"/>
    <p:sldId id="379" r:id="rId38"/>
    <p:sldId id="372" r:id="rId39"/>
    <p:sldId id="381" r:id="rId40"/>
    <p:sldId id="382" r:id="rId41"/>
    <p:sldId id="383"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28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showGuides="1">
      <p:cViewPr varScale="1">
        <p:scale>
          <a:sx n="90" d="100"/>
          <a:sy n="90" d="100"/>
        </p:scale>
        <p:origin x="398" y="58"/>
      </p:cViewPr>
      <p:guideLst>
        <p:guide orient="horz" pos="2208"/>
        <p:guide pos="3840"/>
      </p:guideLst>
    </p:cSldViewPr>
  </p:slideViewPr>
  <p:notesTextViewPr>
    <p:cViewPr>
      <p:scale>
        <a:sx n="1" d="1"/>
        <a:sy n="1" d="1"/>
      </p:scale>
      <p:origin x="0" y="0"/>
    </p:cViewPr>
  </p:notesTextViewPr>
  <p:sorterViewPr>
    <p:cViewPr>
      <p:scale>
        <a:sx n="100" d="100"/>
        <a:sy n="100" d="100"/>
      </p:scale>
      <p:origin x="0" y="-2856"/>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slide" Target="slides/slide1.xml"/><Relationship Id="rId45" Type="http://schemas.openxmlformats.org/officeDocument/2006/relationships/tableStyles" Target="tableStyles.xml"/><Relationship Id="rId44" Type="http://schemas.openxmlformats.org/officeDocument/2006/relationships/viewProps" Target="viewProps.xml"/><Relationship Id="rId43" Type="http://schemas.openxmlformats.org/officeDocument/2006/relationships/presProps" Target="presProps.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notesMaster" Target="notesMasters/notesMaster1.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5D9BF3-E483-4A90-B6D7-104C407CE316}" type="datetimeFigureOut">
              <a:rPr lang="en-ID" smtClean="0"/>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C9A134-C079-4C3C-9F73-67D0C64AD652}" type="slidenum">
              <a:rPr lang="en-ID" smtClean="0"/>
            </a:fld>
            <a:endParaRPr lang="en-ID"/>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dirty="0"/>
              <a:t>Miko yang </a:t>
            </a:r>
            <a:r>
              <a:rPr lang="en-ID" dirty="0" err="1"/>
              <a:t>merupakan</a:t>
            </a:r>
            <a:r>
              <a:rPr lang="en-ID" dirty="0"/>
              <a:t> </a:t>
            </a:r>
            <a:r>
              <a:rPr lang="en-ID" dirty="0" err="1"/>
              <a:t>seorang</a:t>
            </a:r>
            <a:r>
              <a:rPr lang="en-ID" dirty="0"/>
              <a:t> </a:t>
            </a:r>
            <a:r>
              <a:rPr lang="en-ID" dirty="0" err="1"/>
              <a:t>mahasiswa</a:t>
            </a:r>
            <a:r>
              <a:rPr lang="en-ID" dirty="0"/>
              <a:t> FILKOM UB, yang </a:t>
            </a:r>
            <a:r>
              <a:rPr lang="en-ID" dirty="0" err="1"/>
              <a:t>termasuk</a:t>
            </a:r>
            <a:r>
              <a:rPr lang="en-ID" dirty="0"/>
              <a:t> di </a:t>
            </a:r>
            <a:r>
              <a:rPr lang="en-ID" dirty="0" err="1"/>
              <a:t>dalamnya</a:t>
            </a:r>
            <a:r>
              <a:rPr lang="en-ID" dirty="0"/>
              <a:t> </a:t>
            </a:r>
            <a:r>
              <a:rPr lang="en-ID" dirty="0" err="1"/>
              <a:t>narasi</a:t>
            </a:r>
            <a:r>
              <a:rPr lang="en-ID" dirty="0"/>
              <a:t> </a:t>
            </a:r>
            <a:r>
              <a:rPr lang="en-ID" dirty="0" err="1"/>
              <a:t>terkait</a:t>
            </a:r>
            <a:r>
              <a:rPr lang="en-ID" dirty="0"/>
              <a:t> </a:t>
            </a:r>
            <a:r>
              <a:rPr lang="en-ID" dirty="0" err="1"/>
              <a:t>aspek</a:t>
            </a:r>
            <a:r>
              <a:rPr lang="en-ID" dirty="0"/>
              <a:t> </a:t>
            </a:r>
            <a:r>
              <a:rPr lang="en-ID" dirty="0" err="1"/>
              <a:t>personalisasi</a:t>
            </a:r>
            <a:r>
              <a:rPr lang="en-ID" dirty="0"/>
              <a:t>, </a:t>
            </a:r>
            <a:r>
              <a:rPr lang="en-ID" dirty="0" err="1"/>
              <a:t>relevansi</a:t>
            </a:r>
            <a:r>
              <a:rPr lang="en-ID" dirty="0"/>
              <a:t>, </a:t>
            </a:r>
            <a:r>
              <a:rPr lang="en-ID" dirty="0" err="1"/>
              <a:t>edukasi</a:t>
            </a:r>
            <a:r>
              <a:rPr lang="en-ID" dirty="0"/>
              <a:t>, dan </a:t>
            </a:r>
            <a:r>
              <a:rPr lang="en-ID" dirty="0" err="1"/>
              <a:t>pekerjaan</a:t>
            </a:r>
            <a:r>
              <a:rPr lang="en-ID" dirty="0"/>
              <a:t>. </a:t>
            </a:r>
            <a:r>
              <a:rPr lang="en-ID" dirty="0" err="1"/>
              <a:t>Aspek</a:t>
            </a:r>
            <a:r>
              <a:rPr lang="en-ID" dirty="0"/>
              <a:t> </a:t>
            </a:r>
            <a:r>
              <a:rPr lang="en-ID" dirty="0" err="1"/>
              <a:t>personalisasi</a:t>
            </a:r>
            <a:r>
              <a:rPr lang="en-ID" dirty="0"/>
              <a:t> </a:t>
            </a:r>
            <a:r>
              <a:rPr lang="en-ID" dirty="0" err="1"/>
              <a:t>direpresentasikan</a:t>
            </a:r>
            <a:r>
              <a:rPr lang="en-ID" dirty="0"/>
              <a:t> </a:t>
            </a:r>
            <a:r>
              <a:rPr lang="en-ID" dirty="0" err="1"/>
              <a:t>dengan</a:t>
            </a:r>
            <a:r>
              <a:rPr lang="en-ID" dirty="0"/>
              <a:t> </a:t>
            </a:r>
            <a:r>
              <a:rPr lang="en-ID" dirty="0" err="1"/>
              <a:t>identitasnya</a:t>
            </a:r>
            <a:r>
              <a:rPr lang="en-ID" dirty="0"/>
              <a:t> </a:t>
            </a:r>
            <a:r>
              <a:rPr lang="en-ID" dirty="0" err="1"/>
              <a:t>sebagai</a:t>
            </a:r>
            <a:r>
              <a:rPr lang="en-ID" dirty="0"/>
              <a:t> </a:t>
            </a:r>
            <a:r>
              <a:rPr lang="en-ID" dirty="0" err="1"/>
              <a:t>seseorang</a:t>
            </a:r>
            <a:r>
              <a:rPr lang="en-ID" dirty="0"/>
              <a:t> </a:t>
            </a:r>
            <a:r>
              <a:rPr lang="en-ID" dirty="0" err="1"/>
              <a:t>mahasiswa</a:t>
            </a:r>
            <a:r>
              <a:rPr lang="en-ID" dirty="0"/>
              <a:t> kos yang </a:t>
            </a:r>
            <a:r>
              <a:rPr lang="en-ID" dirty="0" err="1"/>
              <a:t>berumur</a:t>
            </a:r>
            <a:r>
              <a:rPr lang="en-ID" dirty="0"/>
              <a:t> 21 </a:t>
            </a:r>
            <a:r>
              <a:rPr lang="en-ID" dirty="0" err="1"/>
              <a:t>tahun</a:t>
            </a:r>
            <a:r>
              <a:rPr lang="en-ID" dirty="0"/>
              <a:t>. </a:t>
            </a:r>
            <a:r>
              <a:rPr lang="en-ID" dirty="0" err="1"/>
              <a:t>Aspek</a:t>
            </a:r>
            <a:r>
              <a:rPr lang="en-ID" dirty="0"/>
              <a:t> </a:t>
            </a:r>
            <a:r>
              <a:rPr lang="en-ID" dirty="0" err="1"/>
              <a:t>relevansi</a:t>
            </a:r>
            <a:r>
              <a:rPr lang="en-ID" dirty="0"/>
              <a:t> </a:t>
            </a:r>
            <a:r>
              <a:rPr lang="en-ID" dirty="0" err="1"/>
              <a:t>direpresentasikan</a:t>
            </a:r>
            <a:r>
              <a:rPr lang="en-ID" dirty="0"/>
              <a:t> </a:t>
            </a:r>
            <a:r>
              <a:rPr lang="en-ID" dirty="0" err="1"/>
              <a:t>dengan</a:t>
            </a:r>
            <a:r>
              <a:rPr lang="en-ID" dirty="0"/>
              <a:t> </a:t>
            </a:r>
            <a:r>
              <a:rPr lang="en-ID" dirty="0" err="1"/>
              <a:t>hobinya</a:t>
            </a:r>
            <a:r>
              <a:rPr lang="en-ID" dirty="0"/>
              <a:t> </a:t>
            </a:r>
            <a:r>
              <a:rPr lang="en-ID" dirty="0" err="1"/>
              <a:t>dalam</a:t>
            </a:r>
            <a:r>
              <a:rPr lang="en-ID" dirty="0"/>
              <a:t> </a:t>
            </a:r>
            <a:r>
              <a:rPr lang="en-ID" dirty="0" err="1"/>
              <a:t>memasak</a:t>
            </a:r>
            <a:r>
              <a:rPr lang="en-ID" dirty="0"/>
              <a:t> dan </a:t>
            </a:r>
            <a:r>
              <a:rPr lang="en-ID" dirty="0" err="1"/>
              <a:t>menggunakan</a:t>
            </a:r>
            <a:r>
              <a:rPr lang="en-ID" dirty="0"/>
              <a:t> smartphone </a:t>
            </a:r>
            <a:r>
              <a:rPr lang="en-ID" dirty="0" err="1"/>
              <a:t>dalam</a:t>
            </a:r>
            <a:r>
              <a:rPr lang="en-ID" dirty="0"/>
              <a:t> </a:t>
            </a:r>
            <a:r>
              <a:rPr lang="en-ID" dirty="0" err="1"/>
              <a:t>mencari</a:t>
            </a:r>
            <a:r>
              <a:rPr lang="en-ID" dirty="0"/>
              <a:t> </a:t>
            </a:r>
            <a:r>
              <a:rPr lang="en-ID" dirty="0" err="1"/>
              <a:t>resep</a:t>
            </a:r>
            <a:r>
              <a:rPr lang="en-ID" dirty="0"/>
              <a:t> </a:t>
            </a:r>
            <a:r>
              <a:rPr lang="en-ID" dirty="0" err="1"/>
              <a:t>masakan</a:t>
            </a:r>
            <a:r>
              <a:rPr lang="en-ID" dirty="0"/>
              <a:t>, dan </a:t>
            </a:r>
            <a:r>
              <a:rPr lang="en-ID" dirty="0" err="1"/>
              <a:t>beberapa</a:t>
            </a:r>
            <a:r>
              <a:rPr lang="en-ID" dirty="0"/>
              <a:t> </a:t>
            </a:r>
            <a:r>
              <a:rPr lang="en-ID" dirty="0" err="1"/>
              <a:t>permasalahan</a:t>
            </a:r>
            <a:r>
              <a:rPr lang="en-ID" dirty="0"/>
              <a:t> yang </a:t>
            </a:r>
            <a:r>
              <a:rPr lang="en-ID" dirty="0" err="1"/>
              <a:t>ia</a:t>
            </a:r>
            <a:r>
              <a:rPr lang="en-ID" dirty="0"/>
              <a:t> </a:t>
            </a:r>
            <a:r>
              <a:rPr lang="en-ID" dirty="0" err="1"/>
              <a:t>alami</a:t>
            </a:r>
            <a:r>
              <a:rPr lang="en-ID" dirty="0"/>
              <a:t> </a:t>
            </a:r>
            <a:r>
              <a:rPr lang="en-ID" dirty="0" err="1"/>
              <a:t>terkait</a:t>
            </a:r>
            <a:r>
              <a:rPr lang="en-ID" dirty="0"/>
              <a:t> </a:t>
            </a:r>
            <a:r>
              <a:rPr lang="en-ID" dirty="0" err="1"/>
              <a:t>hal</a:t>
            </a:r>
            <a:r>
              <a:rPr lang="en-ID" dirty="0"/>
              <a:t> </a:t>
            </a:r>
            <a:r>
              <a:rPr lang="en-ID" dirty="0" err="1"/>
              <a:t>tersebut</a:t>
            </a:r>
            <a:r>
              <a:rPr lang="en-ID" dirty="0"/>
              <a:t>, </a:t>
            </a:r>
            <a:r>
              <a:rPr lang="en-ID" dirty="0" err="1"/>
              <a:t>beserta</a:t>
            </a:r>
            <a:r>
              <a:rPr lang="en-ID" dirty="0"/>
              <a:t> </a:t>
            </a:r>
            <a:r>
              <a:rPr lang="en-ID" dirty="0" err="1"/>
              <a:t>keinginan</a:t>
            </a:r>
            <a:r>
              <a:rPr lang="en-ID" dirty="0"/>
              <a:t> </a:t>
            </a:r>
            <a:r>
              <a:rPr lang="en-ID" dirty="0" err="1"/>
              <a:t>untuk</a:t>
            </a:r>
            <a:r>
              <a:rPr lang="en-ID" dirty="0"/>
              <a:t> </a:t>
            </a:r>
            <a:r>
              <a:rPr lang="en-ID" dirty="0" err="1"/>
              <a:t>menyelesaikannya</a:t>
            </a:r>
            <a:r>
              <a:rPr lang="en-ID" dirty="0"/>
              <a:t>. </a:t>
            </a:r>
            <a:r>
              <a:rPr lang="en-ID" dirty="0" err="1"/>
              <a:t>Aspek</a:t>
            </a:r>
            <a:r>
              <a:rPr lang="en-ID" dirty="0"/>
              <a:t> </a:t>
            </a:r>
            <a:r>
              <a:rPr lang="en-ID" dirty="0" err="1"/>
              <a:t>edukasi</a:t>
            </a:r>
            <a:r>
              <a:rPr lang="en-ID" dirty="0"/>
              <a:t> dan </a:t>
            </a:r>
            <a:r>
              <a:rPr lang="en-ID" dirty="0" err="1"/>
              <a:t>pekerjaan</a:t>
            </a:r>
            <a:r>
              <a:rPr lang="en-ID" dirty="0"/>
              <a:t> </a:t>
            </a:r>
            <a:r>
              <a:rPr lang="en-ID" dirty="0" err="1"/>
              <a:t>direpresentasikan</a:t>
            </a:r>
            <a:r>
              <a:rPr lang="en-ID" dirty="0"/>
              <a:t> </a:t>
            </a:r>
            <a:r>
              <a:rPr lang="en-ID" dirty="0" err="1"/>
              <a:t>dengan</a:t>
            </a:r>
            <a:r>
              <a:rPr lang="en-ID" dirty="0"/>
              <a:t> </a:t>
            </a:r>
            <a:r>
              <a:rPr lang="en-ID" dirty="0" err="1"/>
              <a:t>narasi</a:t>
            </a:r>
            <a:r>
              <a:rPr lang="en-ID" dirty="0"/>
              <a:t> </a:t>
            </a:r>
            <a:r>
              <a:rPr lang="en-ID" dirty="0" err="1"/>
              <a:t>bahwa</a:t>
            </a:r>
            <a:r>
              <a:rPr lang="en-ID" dirty="0"/>
              <a:t> </a:t>
            </a:r>
            <a:r>
              <a:rPr lang="en-ID" dirty="0" err="1"/>
              <a:t>ia</a:t>
            </a:r>
            <a:r>
              <a:rPr lang="en-ID" dirty="0"/>
              <a:t> </a:t>
            </a:r>
            <a:r>
              <a:rPr lang="en-ID" dirty="0" err="1"/>
              <a:t>merupakan</a:t>
            </a:r>
            <a:r>
              <a:rPr lang="en-ID" dirty="0"/>
              <a:t> </a:t>
            </a:r>
            <a:r>
              <a:rPr lang="en-ID" dirty="0" err="1"/>
              <a:t>mahasiswa</a:t>
            </a:r>
            <a:r>
              <a:rPr lang="en-ID" dirty="0"/>
              <a:t> </a:t>
            </a:r>
            <a:r>
              <a:rPr lang="en-ID" dirty="0" err="1"/>
              <a:t>teknik</a:t>
            </a:r>
            <a:r>
              <a:rPr lang="en-ID" dirty="0"/>
              <a:t> </a:t>
            </a:r>
            <a:r>
              <a:rPr lang="en-ID" dirty="0" err="1"/>
              <a:t>informatika</a:t>
            </a:r>
            <a:r>
              <a:rPr lang="en-ID" dirty="0"/>
              <a:t> FILKOM UB </a:t>
            </a:r>
            <a:r>
              <a:rPr lang="en-ID" dirty="0" err="1"/>
              <a:t>angkatan</a:t>
            </a:r>
            <a:r>
              <a:rPr lang="en-ID" dirty="0"/>
              <a:t> 2019.</a:t>
            </a:r>
            <a:endParaRPr lang="en-ID" dirty="0"/>
          </a:p>
        </p:txBody>
      </p:sp>
      <p:sp>
        <p:nvSpPr>
          <p:cNvPr id="4" name="Slide Number Placeholder 3"/>
          <p:cNvSpPr>
            <a:spLocks noGrp="1"/>
          </p:cNvSpPr>
          <p:nvPr>
            <p:ph type="sldNum" sz="quarter" idx="5"/>
          </p:nvPr>
        </p:nvSpPr>
        <p:spPr/>
        <p:txBody>
          <a:bodyPr/>
          <a:lstStyle/>
          <a:p>
            <a:fld id="{26C9A134-C079-4C3C-9F73-67D0C64AD652}" type="slidenum">
              <a:rPr lang="en-ID" smtClean="0"/>
            </a:fld>
            <a:endParaRPr lang="en-ID"/>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d-ID" sz="1800" dirty="0">
                <a:solidFill>
                  <a:srgbClr val="000000"/>
                </a:solidFill>
                <a:effectLst/>
                <a:latin typeface="Calibri" panose="020F0502020204030204" charset="0"/>
                <a:ea typeface="Calibri" panose="020F0502020204030204" charset="0"/>
                <a:cs typeface="Arial" panose="020B0604020202020204" pitchFamily="34" charset="0"/>
              </a:rPr>
              <a:t>kegiatan Miko dalam hal memasak nasi goreng, yang termasuk di dalamnya </a:t>
            </a:r>
            <a:r>
              <a:rPr lang="id-ID" sz="1800" dirty="0">
                <a:effectLst/>
                <a:latin typeface="Calibri" panose="020F0502020204030204" charset="0"/>
                <a:ea typeface="Calibri" panose="020F0502020204030204" charset="0"/>
                <a:cs typeface="Arial" panose="020B0604020202020204" pitchFamily="34" charset="0"/>
              </a:rPr>
              <a:t>nama skenario, tujuan keseluruhan, hal yang terlibat dalam mencapai tujuan, persona dari aktor yang terlibat, permasalahan yang tidak bisa terselesaikan oleh sistem yang sudah ada, dan cara yang memungkinkan dalam menyelesaikan permasalahan tersebut. Nama skenarionya adalah memasak nasi goreng. Tujuan keseluruhannya adalah memasak nasi goreng sederhana yang diinginkan dengan ketersediaan bahan dan harganya. Hal yang terlibat dalam mencapai tujuan antara lain pencariannya dalam mencari resep di internet, dan bertanya mengenai aplikasi resep kepada temannya Ziyad. Persona dari aktor yang terlibat direpresentasikan dengan paragraf awal mengenai Miko. Pemasalahan dari yang tidak bisa terselesaikan oleh sistem yang sudah ada yaitu mengenai belum adanya aplikasi resep yang dikhususkan untuk mahasiswa beserta rekomendasi resep sesuai estimasi harga bahannya, bahan masakan dalam resep yang terlalu rumit, dan harga dari tiap bahan pada resep yang tidak dicantumkan. Cara yang memungkinkan dalam menyelesaikan permasalahan yaitu dengan adanya sebuah aplikasi resep untuk mahasiswa, dimana resep yang disajikan sederhana, disertai dengan rincian harga dari bahannya, dan cocok untuk mahasiswa yang ngekos. </a:t>
            </a:r>
            <a:endParaRPr lang="en-ID" dirty="0"/>
          </a:p>
        </p:txBody>
      </p:sp>
      <p:sp>
        <p:nvSpPr>
          <p:cNvPr id="4" name="Slide Number Placeholder 3"/>
          <p:cNvSpPr>
            <a:spLocks noGrp="1"/>
          </p:cNvSpPr>
          <p:nvPr>
            <p:ph type="sldNum" sz="quarter" idx="5"/>
          </p:nvPr>
        </p:nvSpPr>
        <p:spPr/>
        <p:txBody>
          <a:bodyPr/>
          <a:lstStyle/>
          <a:p>
            <a:fld id="{26C9A134-C079-4C3C-9F73-67D0C64AD652}" type="slidenum">
              <a:rPr lang="en-ID" smtClean="0"/>
            </a:fld>
            <a:endParaRPr lang="en-ID"/>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enampilkan</a:t>
            </a:r>
            <a:r>
              <a:rPr lang="en-US" altLang="ko-KR" sz="1200" dirty="0">
                <a:solidFill>
                  <a:schemeClr val="tx1">
                    <a:lumMod val="75000"/>
                    <a:lumOff val="25000"/>
                  </a:schemeClr>
                </a:solidFill>
                <a:cs typeface="Arial" panose="020B0604020202020204" pitchFamily="34" charset="0"/>
              </a:rPr>
              <a:t> daftar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dimulai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dari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pengguna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membuka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halaman</a:t>
            </a:r>
            <a:r>
              <a:rPr lang="en-US" altLang="ko-KR" sz="1200" dirty="0">
                <a:solidFill>
                  <a:schemeClr val="tx1">
                    <a:lumMod val="75000"/>
                    <a:lumOff val="25000"/>
                  </a:schemeClr>
                </a:solidFill>
                <a:cs typeface="Arial" panose="020B0604020202020204" pitchFamily="34" charset="0"/>
              </a:rPr>
              <a:t> daftar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hingga</a:t>
            </a:r>
            <a:r>
              <a:rPr lang="en-US" altLang="ko-KR" sz="1200" dirty="0">
                <a:solidFill>
                  <a:schemeClr val="tx1">
                    <a:lumMod val="75000"/>
                    <a:lumOff val="25000"/>
                  </a:schemeClr>
                </a:solidFill>
                <a:cs typeface="Arial" panose="020B0604020202020204" pitchFamily="34" charset="0"/>
              </a:rPr>
              <a:t> data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tersebut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diterima</a:t>
            </a:r>
            <a:r>
              <a:rPr lang="en-US" altLang="ko-KR" sz="1200" dirty="0">
                <a:solidFill>
                  <a:schemeClr val="tx1">
                    <a:lumMod val="75000"/>
                    <a:lumOff val="25000"/>
                  </a:schemeClr>
                </a:solidFill>
                <a:cs typeface="Arial" panose="020B0604020202020204" pitchFamily="34" charset="0"/>
              </a:rPr>
              <a:t> oleh </a:t>
            </a:r>
            <a:r>
              <a:rPr lang="en-US" altLang="ko-KR" sz="1200" dirty="0" err="1">
                <a:solidFill>
                  <a:schemeClr val="tx1">
                    <a:lumMod val="75000"/>
                    <a:lumOff val="25000"/>
                  </a:schemeClr>
                </a:solidFill>
                <a:cs typeface="Arial" panose="020B0604020202020204" pitchFamily="34" charset="0"/>
              </a:rPr>
              <a:t>pengguna</a:t>
            </a:r>
            <a:r>
              <a:rPr lang="en-US" altLang="ko-KR" sz="1200" dirty="0">
                <a:solidFill>
                  <a:schemeClr val="tx1">
                    <a:lumMod val="75000"/>
                    <a:lumOff val="25000"/>
                  </a:schemeClr>
                </a:solidFill>
                <a:cs typeface="Arial" panose="020B0604020202020204" pitchFamily="34" charset="0"/>
              </a:rPr>
              <a:t>.</a:t>
            </a:r>
            <a:endParaRPr lang="en-ID" dirty="0"/>
          </a:p>
        </p:txBody>
      </p:sp>
      <p:sp>
        <p:nvSpPr>
          <p:cNvPr id="4" name="Slide Number Placeholder 3"/>
          <p:cNvSpPr>
            <a:spLocks noGrp="1"/>
          </p:cNvSpPr>
          <p:nvPr>
            <p:ph type="sldNum" sz="quarter" idx="5"/>
          </p:nvPr>
        </p:nvSpPr>
        <p:spPr/>
        <p:txBody>
          <a:bodyPr/>
          <a:lstStyle/>
          <a:p>
            <a:fld id="{26C9A134-C079-4C3C-9F73-67D0C64AD652}" type="slidenum">
              <a:rPr lang="en-ID" smtClean="0"/>
            </a:fld>
            <a:endParaRPr lang="en-ID"/>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id-ID" altLang="ko-KR" sz="1200" dirty="0">
                <a:solidFill>
                  <a:schemeClr val="tx1">
                    <a:lumMod val="75000"/>
                    <a:lumOff val="25000"/>
                  </a:schemeClr>
                </a:solidFill>
                <a:cs typeface="Arial" panose="020B0604020202020204" pitchFamily="34" charset="0"/>
              </a:rPr>
              <a:t>Akan dilakukan pengambilan terhadap data semua resep, handling terhadap response. Jika berhasil maka akan melakukan pembaharuan dan notify terhadap daftar semua resep terbaru, dan log jika error. </a:t>
            </a:r>
            <a:endParaRPr lang="ko-KR" altLang="en-US" sz="1200" dirty="0">
              <a:solidFill>
                <a:schemeClr val="tx1">
                  <a:lumMod val="75000"/>
                  <a:lumOff val="25000"/>
                </a:schemeClr>
              </a:solidFill>
              <a:cs typeface="Arial" panose="020B0604020202020204" pitchFamily="34" charset="0"/>
            </a:endParaRPr>
          </a:p>
          <a:p>
            <a:endParaRPr lang="en-ID" dirty="0"/>
          </a:p>
        </p:txBody>
      </p:sp>
      <p:sp>
        <p:nvSpPr>
          <p:cNvPr id="4" name="Slide Number Placeholder 3"/>
          <p:cNvSpPr>
            <a:spLocks noGrp="1"/>
          </p:cNvSpPr>
          <p:nvPr>
            <p:ph type="sldNum" sz="quarter" idx="5"/>
          </p:nvPr>
        </p:nvSpPr>
        <p:spPr/>
        <p:txBody>
          <a:bodyPr/>
          <a:lstStyle/>
          <a:p>
            <a:fld id="{26C9A134-C079-4C3C-9F73-67D0C64AD652}" type="slidenum">
              <a:rPr lang="en-ID" smtClean="0"/>
            </a:fld>
            <a:endParaRPr lang="en-ID"/>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3" name="그림 개체 틀 2"/>
          <p:cNvSpPr>
            <a:spLocks noGrp="1"/>
          </p:cNvSpPr>
          <p:nvPr>
            <p:ph type="pic" sz="quarter" idx="14" hasCustomPrompt="1"/>
          </p:nvPr>
        </p:nvSpPr>
        <p:spPr>
          <a:xfrm>
            <a:off x="588779"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4"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그림 개체 틀 2"/>
          <p:cNvSpPr>
            <a:spLocks noGrp="1"/>
          </p:cNvSpPr>
          <p:nvPr>
            <p:ph type="pic" sz="quarter" idx="15" hasCustomPrompt="1"/>
          </p:nvPr>
        </p:nvSpPr>
        <p:spPr>
          <a:xfrm>
            <a:off x="6240201"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5" name="Frame 4"/>
          <p:cNvSpPr/>
          <p:nvPr userDrawn="1"/>
        </p:nvSpPr>
        <p:spPr>
          <a:xfrm>
            <a:off x="3683725" y="1301929"/>
            <a:ext cx="5029200" cy="5029200"/>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p:cNvSpPr>
            <a:spLocks noGrp="1"/>
          </p:cNvSpPr>
          <p:nvPr>
            <p:ph type="pic" sz="quarter" idx="14" hasCustomPrompt="1"/>
          </p:nvPr>
        </p:nvSpPr>
        <p:spPr>
          <a:xfrm>
            <a:off x="6876370" y="709751"/>
            <a:ext cx="4296728"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3" name="그림 개체 틀 2"/>
          <p:cNvSpPr>
            <a:spLocks noGrp="1"/>
          </p:cNvSpPr>
          <p:nvPr>
            <p:ph type="pic" sz="quarter" idx="15" hasCustomPrompt="1"/>
          </p:nvPr>
        </p:nvSpPr>
        <p:spPr>
          <a:xfrm>
            <a:off x="2116183" y="2699658"/>
            <a:ext cx="4200933" cy="262473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16" name="Frame 15"/>
          <p:cNvSpPr/>
          <p:nvPr userDrawn="1"/>
        </p:nvSpPr>
        <p:spPr>
          <a:xfrm>
            <a:off x="5706238" y="1134290"/>
            <a:ext cx="5658448" cy="2749733"/>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p:cNvSpPr>
            <a:spLocks noGrp="1"/>
          </p:cNvSpPr>
          <p:nvPr>
            <p:ph type="pic" sz="quarter" idx="14" hasCustomPrompt="1"/>
          </p:nvPr>
        </p:nvSpPr>
        <p:spPr>
          <a:xfrm>
            <a:off x="1868938" y="1889760"/>
            <a:ext cx="3277824"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3" name="Rectangle 2"/>
          <p:cNvSpPr/>
          <p:nvPr userDrawn="1"/>
        </p:nvSpPr>
        <p:spPr>
          <a:xfrm>
            <a:off x="0" y="0"/>
            <a:ext cx="39188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그림 개체 틀 2"/>
          <p:cNvSpPr>
            <a:spLocks noGrp="1"/>
          </p:cNvSpPr>
          <p:nvPr>
            <p:ph type="pic" sz="quarter" idx="15" hasCustomPrompt="1"/>
          </p:nvPr>
        </p:nvSpPr>
        <p:spPr>
          <a:xfrm>
            <a:off x="7777707" y="-1"/>
            <a:ext cx="3277824" cy="364889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Sent to Back </a:t>
            </a:r>
            <a:endParaRPr lang="en-US" altLang="ko-KR"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693283" y="609602"/>
            <a:ext cx="4357687" cy="563879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11" name="Freeform: Shape 10"/>
          <p:cNvSpPr/>
          <p:nvPr userDrawn="1"/>
        </p:nvSpPr>
        <p:spPr>
          <a:xfrm>
            <a:off x="-19049" y="15240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2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2" y="4691270"/>
                </a:cubicBezTo>
                <a:cubicBezTo>
                  <a:pt x="4026419" y="4691270"/>
                  <a:pt x="2076815" y="4094971"/>
                  <a:pt x="426632" y="3063047"/>
                </a:cubicBezTo>
                <a:lnTo>
                  <a:pt x="0" y="277990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Picture Placeholder 29"/>
          <p:cNvSpPr>
            <a:spLocks noGrp="1"/>
          </p:cNvSpPr>
          <p:nvPr>
            <p:ph type="pic" sz="quarter" idx="14" hasCustomPrompt="1"/>
          </p:nvPr>
        </p:nvSpPr>
        <p:spPr>
          <a:xfrm>
            <a:off x="-19050" y="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1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1" y="4691270"/>
                </a:cubicBezTo>
                <a:cubicBezTo>
                  <a:pt x="4026419" y="4691270"/>
                  <a:pt x="2076815" y="4094971"/>
                  <a:pt x="426632" y="3063047"/>
                </a:cubicBezTo>
                <a:lnTo>
                  <a:pt x="0" y="2779903"/>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Picture Placeholder 6"/>
          <p:cNvSpPr>
            <a:spLocks noGrp="1"/>
          </p:cNvSpPr>
          <p:nvPr>
            <p:ph type="pic" sz="quarter" idx="15" hasCustomPrompt="1"/>
          </p:nvPr>
        </p:nvSpPr>
        <p:spPr>
          <a:xfrm>
            <a:off x="1500665"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8" name="Picture Placeholder 7"/>
          <p:cNvSpPr>
            <a:spLocks noGrp="1"/>
          </p:cNvSpPr>
          <p:nvPr>
            <p:ph type="pic" sz="quarter" idx="16" hasCustomPrompt="1"/>
          </p:nvPr>
        </p:nvSpPr>
        <p:spPr>
          <a:xfrm>
            <a:off x="5088795" y="3584392"/>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9" name="Picture Placeholder 8"/>
          <p:cNvSpPr>
            <a:spLocks noGrp="1"/>
          </p:cNvSpPr>
          <p:nvPr>
            <p:ph type="pic" sz="quarter" idx="17" hasCustomPrompt="1"/>
          </p:nvPr>
        </p:nvSpPr>
        <p:spPr>
          <a:xfrm>
            <a:off x="8694017"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Image slide layout">
    <p:bg>
      <p:bgPr>
        <a:solidFill>
          <a:schemeClr val="accent4"/>
        </a:solidFill>
        <a:effectLst/>
      </p:bgPr>
    </p:bg>
    <p:spTree>
      <p:nvGrpSpPr>
        <p:cNvPr id="1" name=""/>
        <p:cNvGrpSpPr/>
        <p:nvPr/>
      </p:nvGrpSpPr>
      <p:grpSpPr>
        <a:xfrm>
          <a:off x="0" y="0"/>
          <a:ext cx="0" cy="0"/>
          <a:chOff x="0" y="0"/>
          <a:chExt cx="0" cy="0"/>
        </a:xfrm>
      </p:grpSpPr>
      <p:sp>
        <p:nvSpPr>
          <p:cNvPr id="3" name="Oval 2"/>
          <p:cNvSpPr/>
          <p:nvPr userDrawn="1"/>
        </p:nvSpPr>
        <p:spPr>
          <a:xfrm>
            <a:off x="-72829" y="-120964"/>
            <a:ext cx="7099930" cy="70999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icture Placeholder 16"/>
          <p:cNvSpPr>
            <a:spLocks noGrp="1"/>
          </p:cNvSpPr>
          <p:nvPr>
            <p:ph type="pic" sz="quarter" idx="15" hasCustomPrompt="1"/>
          </p:nvPr>
        </p:nvSpPr>
        <p:spPr>
          <a:xfrm>
            <a:off x="872608" y="3531407"/>
            <a:ext cx="4212569" cy="3029626"/>
          </a:xfrm>
          <a:custGeom>
            <a:avLst/>
            <a:gdLst>
              <a:gd name="connsiteX0" fmla="*/ 2587894 w 4212569"/>
              <a:gd name="connsiteY0" fmla="*/ 0 h 3029626"/>
              <a:gd name="connsiteX1" fmla="*/ 4212569 w 4212569"/>
              <a:gd name="connsiteY1" fmla="*/ 2581665 h 3029626"/>
              <a:gd name="connsiteX2" fmla="*/ 4097442 w 4212569"/>
              <a:gd name="connsiteY2" fmla="*/ 2651607 h 3029626"/>
              <a:gd name="connsiteX3" fmla="*/ 2604529 w 4212569"/>
              <a:gd name="connsiteY3" fmla="*/ 3029626 h 3029626"/>
              <a:gd name="connsiteX4" fmla="*/ 7398 w 4212569"/>
              <a:gd name="connsiteY4" fmla="*/ 1648743 h 3029626"/>
              <a:gd name="connsiteX5" fmla="*/ 0 w 4212569"/>
              <a:gd name="connsiteY5" fmla="*/ 1636566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2569" h="3029626">
                <a:moveTo>
                  <a:pt x="2587894" y="0"/>
                </a:moveTo>
                <a:lnTo>
                  <a:pt x="4212569" y="2581665"/>
                </a:lnTo>
                <a:lnTo>
                  <a:pt x="4097442" y="2651607"/>
                </a:lnTo>
                <a:cubicBezTo>
                  <a:pt x="3653654" y="2892687"/>
                  <a:pt x="3145083" y="3029626"/>
                  <a:pt x="2604529" y="3029626"/>
                </a:cubicBezTo>
                <a:cubicBezTo>
                  <a:pt x="1523420" y="3029626"/>
                  <a:pt x="570247" y="2481869"/>
                  <a:pt x="7398" y="1648743"/>
                </a:cubicBezTo>
                <a:lnTo>
                  <a:pt x="0" y="1636566"/>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5" name="Picture Placeholder 14"/>
          <p:cNvSpPr>
            <a:spLocks noGrp="1"/>
          </p:cNvSpPr>
          <p:nvPr>
            <p:ph type="pic" sz="quarter" idx="17" hasCustomPrompt="1"/>
          </p:nvPr>
        </p:nvSpPr>
        <p:spPr>
          <a:xfrm>
            <a:off x="1869095" y="296968"/>
            <a:ext cx="4212570" cy="3029626"/>
          </a:xfrm>
          <a:custGeom>
            <a:avLst/>
            <a:gdLst>
              <a:gd name="connsiteX0" fmla="*/ 1608042 w 4212570"/>
              <a:gd name="connsiteY0" fmla="*/ 0 h 3029626"/>
              <a:gd name="connsiteX1" fmla="*/ 4205172 w 4212570"/>
              <a:gd name="connsiteY1" fmla="*/ 1380883 h 3029626"/>
              <a:gd name="connsiteX2" fmla="*/ 4212570 w 4212570"/>
              <a:gd name="connsiteY2" fmla="*/ 1393060 h 3029626"/>
              <a:gd name="connsiteX3" fmla="*/ 1624674 w 4212570"/>
              <a:gd name="connsiteY3" fmla="*/ 3029626 h 3029626"/>
              <a:gd name="connsiteX4" fmla="*/ 0 w 4212570"/>
              <a:gd name="connsiteY4" fmla="*/ 447962 h 3029626"/>
              <a:gd name="connsiteX5" fmla="*/ 115129 w 4212570"/>
              <a:gd name="connsiteY5" fmla="*/ 378019 h 3029626"/>
              <a:gd name="connsiteX6" fmla="*/ 1608042 w 4212570"/>
              <a:gd name="connsiteY6" fmla="*/ 0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2570" h="3029626">
                <a:moveTo>
                  <a:pt x="1608042" y="0"/>
                </a:moveTo>
                <a:cubicBezTo>
                  <a:pt x="2689150" y="0"/>
                  <a:pt x="3642324" y="547757"/>
                  <a:pt x="4205172" y="1380883"/>
                </a:cubicBezTo>
                <a:lnTo>
                  <a:pt x="4212570" y="1393060"/>
                </a:lnTo>
                <a:lnTo>
                  <a:pt x="1624674" y="3029626"/>
                </a:lnTo>
                <a:lnTo>
                  <a:pt x="0" y="447962"/>
                </a:lnTo>
                <a:lnTo>
                  <a:pt x="115129" y="378019"/>
                </a:lnTo>
                <a:cubicBezTo>
                  <a:pt x="558917" y="136939"/>
                  <a:pt x="1067487" y="0"/>
                  <a:pt x="1608042"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4" name="Picture Placeholder 13"/>
          <p:cNvSpPr>
            <a:spLocks noGrp="1"/>
          </p:cNvSpPr>
          <p:nvPr>
            <p:ph type="pic" sz="quarter" idx="18" hasCustomPrompt="1"/>
          </p:nvPr>
        </p:nvSpPr>
        <p:spPr>
          <a:xfrm>
            <a:off x="345104" y="819868"/>
            <a:ext cx="3032380" cy="4209576"/>
          </a:xfrm>
          <a:custGeom>
            <a:avLst/>
            <a:gdLst>
              <a:gd name="connsiteX0" fmla="*/ 1400640 w 3032380"/>
              <a:gd name="connsiteY0" fmla="*/ 0 h 4209576"/>
              <a:gd name="connsiteX1" fmla="*/ 3032380 w 3032380"/>
              <a:gd name="connsiteY1" fmla="*/ 2580264 h 4209576"/>
              <a:gd name="connsiteX2" fmla="*/ 443346 w 3032380"/>
              <a:gd name="connsiteY2" fmla="*/ 4209576 h 4209576"/>
              <a:gd name="connsiteX3" fmla="*/ 378020 w 3032380"/>
              <a:gd name="connsiteY3" fmla="*/ 4102046 h 4209576"/>
              <a:gd name="connsiteX4" fmla="*/ 0 w 3032380"/>
              <a:gd name="connsiteY4" fmla="*/ 2609133 h 4209576"/>
              <a:gd name="connsiteX5" fmla="*/ 1380883 w 3032380"/>
              <a:gd name="connsiteY5" fmla="*/ 12002 h 4209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380" h="4209576">
                <a:moveTo>
                  <a:pt x="1400640" y="0"/>
                </a:moveTo>
                <a:lnTo>
                  <a:pt x="3032380" y="2580264"/>
                </a:lnTo>
                <a:lnTo>
                  <a:pt x="443346" y="4209576"/>
                </a:lnTo>
                <a:lnTo>
                  <a:pt x="378020" y="4102046"/>
                </a:lnTo>
                <a:cubicBezTo>
                  <a:pt x="136939" y="3658258"/>
                  <a:pt x="0" y="3149687"/>
                  <a:pt x="0" y="2609133"/>
                </a:cubicBezTo>
                <a:cubicBezTo>
                  <a:pt x="0" y="1528024"/>
                  <a:pt x="547757" y="574851"/>
                  <a:pt x="1380883" y="12002"/>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2" name="Frame 1"/>
          <p:cNvSpPr/>
          <p:nvPr userDrawn="1"/>
        </p:nvSpPr>
        <p:spPr>
          <a:xfrm>
            <a:off x="356152" y="556591"/>
            <a:ext cx="11479696" cy="6042992"/>
          </a:xfrm>
          <a:prstGeom prst="frame">
            <a:avLst>
              <a:gd name="adj1" fmla="val 5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그림 개체 틀 2"/>
          <p:cNvSpPr>
            <a:spLocks noGrp="1"/>
          </p:cNvSpPr>
          <p:nvPr>
            <p:ph type="pic" sz="quarter" idx="14" hasCustomPrompt="1"/>
          </p:nvPr>
        </p:nvSpPr>
        <p:spPr>
          <a:xfrm>
            <a:off x="648129" y="3170583"/>
            <a:ext cx="1089574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3" name="그림 개체 틀 2"/>
          <p:cNvSpPr>
            <a:spLocks noGrp="1"/>
          </p:cNvSpPr>
          <p:nvPr>
            <p:ph type="pic" sz="quarter" idx="14" hasCustomPrompt="1"/>
          </p:nvPr>
        </p:nvSpPr>
        <p:spPr>
          <a:xfrm>
            <a:off x="528174"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5" name="그림 개체 틀 2"/>
          <p:cNvSpPr>
            <a:spLocks noGrp="1"/>
          </p:cNvSpPr>
          <p:nvPr>
            <p:ph type="pic" sz="quarter" idx="15" hasCustomPrompt="1"/>
          </p:nvPr>
        </p:nvSpPr>
        <p:spPr>
          <a:xfrm>
            <a:off x="3456098"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6" name="그림 개체 틀 2"/>
          <p:cNvSpPr>
            <a:spLocks noGrp="1"/>
          </p:cNvSpPr>
          <p:nvPr>
            <p:ph type="pic" sz="quarter" idx="16" hasCustomPrompt="1"/>
          </p:nvPr>
        </p:nvSpPr>
        <p:spPr>
          <a:xfrm>
            <a:off x="9311943"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그림 개체 틀 2"/>
          <p:cNvSpPr>
            <a:spLocks noGrp="1"/>
          </p:cNvSpPr>
          <p:nvPr>
            <p:ph type="pic" sz="quarter" idx="17" hasCustomPrompt="1"/>
          </p:nvPr>
        </p:nvSpPr>
        <p:spPr>
          <a:xfrm>
            <a:off x="6384022"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Image slide layout">
    <p:bg>
      <p:bgPr>
        <a:solidFill>
          <a:schemeClr val="bg1"/>
        </a:solidFill>
        <a:effectLst/>
      </p:bgPr>
    </p:bg>
    <p:spTree>
      <p:nvGrpSpPr>
        <p:cNvPr id="1" name=""/>
        <p:cNvGrpSpPr/>
        <p:nvPr/>
      </p:nvGrpSpPr>
      <p:grpSpPr>
        <a:xfrm>
          <a:off x="0" y="0"/>
          <a:ext cx="0" cy="0"/>
          <a:chOff x="0" y="0"/>
          <a:chExt cx="0" cy="0"/>
        </a:xfrm>
      </p:grpSpPr>
      <p:sp>
        <p:nvSpPr>
          <p:cNvPr id="75" name="Rectangle 74"/>
          <p:cNvSpPr/>
          <p:nvPr userDrawn="1"/>
        </p:nvSpPr>
        <p:spPr>
          <a:xfrm>
            <a:off x="6643991" y="0"/>
            <a:ext cx="369813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Shape 83"/>
          <p:cNvSpPr/>
          <p:nvPr/>
        </p:nvSpPr>
        <p:spPr>
          <a:xfrm>
            <a:off x="8161506" y="300226"/>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7" name="그림 개체 틀 2"/>
          <p:cNvSpPr>
            <a:spLocks noGrp="1"/>
          </p:cNvSpPr>
          <p:nvPr>
            <p:ph type="pic" sz="quarter" idx="14" hasCustomPrompt="1"/>
          </p:nvPr>
        </p:nvSpPr>
        <p:spPr>
          <a:xfrm>
            <a:off x="648128" y="1863585"/>
            <a:ext cx="599586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78" name="그림 개체 틀 2"/>
          <p:cNvSpPr>
            <a:spLocks noGrp="1"/>
          </p:cNvSpPr>
          <p:nvPr>
            <p:ph type="pic" sz="quarter" idx="15" hasCustomPrompt="1"/>
          </p:nvPr>
        </p:nvSpPr>
        <p:spPr>
          <a:xfrm>
            <a:off x="6643992"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79" name="그림 개체 틀 2"/>
          <p:cNvSpPr>
            <a:spLocks noGrp="1"/>
          </p:cNvSpPr>
          <p:nvPr>
            <p:ph type="pic" sz="quarter" idx="16" hasCustomPrompt="1"/>
          </p:nvPr>
        </p:nvSpPr>
        <p:spPr>
          <a:xfrm>
            <a:off x="8493868"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80" name="그림 개체 틀 2"/>
          <p:cNvSpPr>
            <a:spLocks noGrp="1"/>
          </p:cNvSpPr>
          <p:nvPr>
            <p:ph type="pic" sz="quarter" idx="17" hasCustomPrompt="1"/>
          </p:nvPr>
        </p:nvSpPr>
        <p:spPr>
          <a:xfrm>
            <a:off x="10343745"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6" name="그림 개체 틀 2"/>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1" y="0"/>
            <a:ext cx="6511687" cy="6858000"/>
          </a:xfrm>
          <a:custGeom>
            <a:avLst/>
            <a:gdLst>
              <a:gd name="connsiteX0" fmla="*/ 0 w 5995863"/>
              <a:gd name="connsiteY0" fmla="*/ 0 h 6858000"/>
              <a:gd name="connsiteX1" fmla="*/ 5995863 w 5995863"/>
              <a:gd name="connsiteY1" fmla="*/ 0 h 6858000"/>
              <a:gd name="connsiteX2" fmla="*/ 5995863 w 5995863"/>
              <a:gd name="connsiteY2" fmla="*/ 6858000 h 6858000"/>
              <a:gd name="connsiteX3" fmla="*/ 0 w 5995863"/>
              <a:gd name="connsiteY3" fmla="*/ 6858000 h 6858000"/>
              <a:gd name="connsiteX4" fmla="*/ 0 w 5995863"/>
              <a:gd name="connsiteY4" fmla="*/ 0 h 6858000"/>
              <a:gd name="connsiteX0-1" fmla="*/ 0 w 6001966"/>
              <a:gd name="connsiteY0-2" fmla="*/ 0 h 6858000"/>
              <a:gd name="connsiteX1-3" fmla="*/ 5995863 w 6001966"/>
              <a:gd name="connsiteY1-4" fmla="*/ 0 h 6858000"/>
              <a:gd name="connsiteX2-5" fmla="*/ 6001966 w 6001966"/>
              <a:gd name="connsiteY2-6" fmla="*/ 3258766 h 6858000"/>
              <a:gd name="connsiteX3-7" fmla="*/ 5995863 w 6001966"/>
              <a:gd name="connsiteY3-8" fmla="*/ 6858000 h 6858000"/>
              <a:gd name="connsiteX4-9" fmla="*/ 0 w 6001966"/>
              <a:gd name="connsiteY4-10" fmla="*/ 6858000 h 6858000"/>
              <a:gd name="connsiteX5" fmla="*/ 0 w 6001966"/>
              <a:gd name="connsiteY5" fmla="*/ 0 h 6858000"/>
              <a:gd name="connsiteX0-11" fmla="*/ 0 w 5995869"/>
              <a:gd name="connsiteY0-12" fmla="*/ 0 h 6858000"/>
              <a:gd name="connsiteX1-13" fmla="*/ 5995863 w 5995869"/>
              <a:gd name="connsiteY1-14" fmla="*/ 0 h 6858000"/>
              <a:gd name="connsiteX2-15" fmla="*/ 5554494 w 5995869"/>
              <a:gd name="connsiteY2-16" fmla="*/ 3307405 h 6858000"/>
              <a:gd name="connsiteX3-17" fmla="*/ 5995863 w 5995869"/>
              <a:gd name="connsiteY3-18" fmla="*/ 6858000 h 6858000"/>
              <a:gd name="connsiteX4-19" fmla="*/ 0 w 5995869"/>
              <a:gd name="connsiteY4-20" fmla="*/ 6858000 h 6858000"/>
              <a:gd name="connsiteX5-21" fmla="*/ 0 w 5995869"/>
              <a:gd name="connsiteY5-22" fmla="*/ 0 h 6858000"/>
              <a:gd name="connsiteX0-23" fmla="*/ 0 w 5995869"/>
              <a:gd name="connsiteY0-24" fmla="*/ 0 h 6858000"/>
              <a:gd name="connsiteX1-25" fmla="*/ 5995863 w 5995869"/>
              <a:gd name="connsiteY1-26" fmla="*/ 0 h 6858000"/>
              <a:gd name="connsiteX2-27" fmla="*/ 5554494 w 5995869"/>
              <a:gd name="connsiteY2-28" fmla="*/ 3307405 h 6858000"/>
              <a:gd name="connsiteX3-29" fmla="*/ 5704033 w 5995869"/>
              <a:gd name="connsiteY3-30" fmla="*/ 6838544 h 6858000"/>
              <a:gd name="connsiteX4-31" fmla="*/ 0 w 5995869"/>
              <a:gd name="connsiteY4-32" fmla="*/ 6858000 h 6858000"/>
              <a:gd name="connsiteX5-33" fmla="*/ 0 w 5995869"/>
              <a:gd name="connsiteY5-34" fmla="*/ 0 h 6858000"/>
              <a:gd name="connsiteX0-35" fmla="*/ 0 w 5995869"/>
              <a:gd name="connsiteY0-36" fmla="*/ 0 h 6858000"/>
              <a:gd name="connsiteX1-37" fmla="*/ 5995863 w 5995869"/>
              <a:gd name="connsiteY1-38" fmla="*/ 0 h 6858000"/>
              <a:gd name="connsiteX2-39" fmla="*/ 5496128 w 5995869"/>
              <a:gd name="connsiteY2-40" fmla="*/ 3307405 h 6858000"/>
              <a:gd name="connsiteX3-41" fmla="*/ 5704033 w 5995869"/>
              <a:gd name="connsiteY3-42" fmla="*/ 6838544 h 6858000"/>
              <a:gd name="connsiteX4-43" fmla="*/ 0 w 5995869"/>
              <a:gd name="connsiteY4-44" fmla="*/ 6858000 h 6858000"/>
              <a:gd name="connsiteX5-45" fmla="*/ 0 w 5995869"/>
              <a:gd name="connsiteY5-46" fmla="*/ 0 h 6858000"/>
              <a:gd name="connsiteX0-47" fmla="*/ 0 w 6268240"/>
              <a:gd name="connsiteY0-48" fmla="*/ 0 h 6858000"/>
              <a:gd name="connsiteX1-49" fmla="*/ 6268237 w 6268240"/>
              <a:gd name="connsiteY1-50" fmla="*/ 0 h 6858000"/>
              <a:gd name="connsiteX2-51" fmla="*/ 5496128 w 6268240"/>
              <a:gd name="connsiteY2-52" fmla="*/ 3307405 h 6858000"/>
              <a:gd name="connsiteX3-53" fmla="*/ 5704033 w 6268240"/>
              <a:gd name="connsiteY3-54" fmla="*/ 6838544 h 6858000"/>
              <a:gd name="connsiteX4-55" fmla="*/ 0 w 6268240"/>
              <a:gd name="connsiteY4-56" fmla="*/ 6858000 h 6858000"/>
              <a:gd name="connsiteX5-57" fmla="*/ 0 w 6268240"/>
              <a:gd name="connsiteY5-58" fmla="*/ 0 h 6858000"/>
              <a:gd name="connsiteX0-59" fmla="*/ 0 w 6268240"/>
              <a:gd name="connsiteY0-60" fmla="*/ 0 h 6858000"/>
              <a:gd name="connsiteX1-61" fmla="*/ 6268237 w 6268240"/>
              <a:gd name="connsiteY1-62" fmla="*/ 0 h 6858000"/>
              <a:gd name="connsiteX2-63" fmla="*/ 5496128 w 6268240"/>
              <a:gd name="connsiteY2-64" fmla="*/ 3307405 h 6858000"/>
              <a:gd name="connsiteX3-65" fmla="*/ 5742943 w 6268240"/>
              <a:gd name="connsiteY3-66" fmla="*/ 6857999 h 6858000"/>
              <a:gd name="connsiteX4-67" fmla="*/ 0 w 6268240"/>
              <a:gd name="connsiteY4-68" fmla="*/ 6858000 h 6858000"/>
              <a:gd name="connsiteX5-69" fmla="*/ 0 w 6268240"/>
              <a:gd name="connsiteY5-70" fmla="*/ 0 h 6858000"/>
              <a:gd name="connsiteX0-71" fmla="*/ 0 w 6268240"/>
              <a:gd name="connsiteY0-72" fmla="*/ 0 h 6858000"/>
              <a:gd name="connsiteX1-73" fmla="*/ 6268237 w 6268240"/>
              <a:gd name="connsiteY1-74" fmla="*/ 0 h 6858000"/>
              <a:gd name="connsiteX2-75" fmla="*/ 5496128 w 6268240"/>
              <a:gd name="connsiteY2-76" fmla="*/ 3307405 h 6858000"/>
              <a:gd name="connsiteX3-77" fmla="*/ 5742943 w 6268240"/>
              <a:gd name="connsiteY3-78" fmla="*/ 6857999 h 6858000"/>
              <a:gd name="connsiteX4-79" fmla="*/ 0 w 6268240"/>
              <a:gd name="connsiteY4-80" fmla="*/ 6858000 h 6858000"/>
              <a:gd name="connsiteX5-81" fmla="*/ 0 w 6268240"/>
              <a:gd name="connsiteY5-82" fmla="*/ 0 h 6858000"/>
              <a:gd name="connsiteX0-83" fmla="*/ 0 w 6268239"/>
              <a:gd name="connsiteY0-84" fmla="*/ 0 h 6858000"/>
              <a:gd name="connsiteX1-85" fmla="*/ 6268237 w 6268239"/>
              <a:gd name="connsiteY1-86" fmla="*/ 0 h 6858000"/>
              <a:gd name="connsiteX2-87" fmla="*/ 5223754 w 6268239"/>
              <a:gd name="connsiteY2-88" fmla="*/ 4270443 h 6858000"/>
              <a:gd name="connsiteX3-89" fmla="*/ 5742943 w 6268239"/>
              <a:gd name="connsiteY3-90" fmla="*/ 6857999 h 6858000"/>
              <a:gd name="connsiteX4-91" fmla="*/ 0 w 6268239"/>
              <a:gd name="connsiteY4-92" fmla="*/ 6858000 h 6858000"/>
              <a:gd name="connsiteX5-93" fmla="*/ 0 w 6268239"/>
              <a:gd name="connsiteY5-94" fmla="*/ 0 h 6858000"/>
              <a:gd name="connsiteX0-95" fmla="*/ 0 w 6268239"/>
              <a:gd name="connsiteY0-96" fmla="*/ 0 h 6858000"/>
              <a:gd name="connsiteX1-97" fmla="*/ 6268237 w 6268239"/>
              <a:gd name="connsiteY1-98" fmla="*/ 0 h 6858000"/>
              <a:gd name="connsiteX2-99" fmla="*/ 5223754 w 6268239"/>
              <a:gd name="connsiteY2-100" fmla="*/ 4270443 h 6858000"/>
              <a:gd name="connsiteX3-101" fmla="*/ 5742943 w 6268239"/>
              <a:gd name="connsiteY3-102" fmla="*/ 6857999 h 6858000"/>
              <a:gd name="connsiteX4-103" fmla="*/ 0 w 6268239"/>
              <a:gd name="connsiteY4-104" fmla="*/ 6858000 h 6858000"/>
              <a:gd name="connsiteX5-105" fmla="*/ 0 w 6268239"/>
              <a:gd name="connsiteY5-106" fmla="*/ 0 h 6858000"/>
              <a:gd name="connsiteX0-107" fmla="*/ 0 w 6511430"/>
              <a:gd name="connsiteY0-108" fmla="*/ 0 h 6858000"/>
              <a:gd name="connsiteX1-109" fmla="*/ 6511428 w 6511430"/>
              <a:gd name="connsiteY1-110" fmla="*/ 9727 h 6858000"/>
              <a:gd name="connsiteX2-111" fmla="*/ 5223754 w 6511430"/>
              <a:gd name="connsiteY2-112" fmla="*/ 4270443 h 6858000"/>
              <a:gd name="connsiteX3-113" fmla="*/ 5742943 w 6511430"/>
              <a:gd name="connsiteY3-114" fmla="*/ 6857999 h 6858000"/>
              <a:gd name="connsiteX4-115" fmla="*/ 0 w 6511430"/>
              <a:gd name="connsiteY4-116" fmla="*/ 6858000 h 6858000"/>
              <a:gd name="connsiteX5-117" fmla="*/ 0 w 6511430"/>
              <a:gd name="connsiteY5-118" fmla="*/ 0 h 6858000"/>
              <a:gd name="connsiteX0-119" fmla="*/ 0 w 6511689"/>
              <a:gd name="connsiteY0-120" fmla="*/ 0 h 6858000"/>
              <a:gd name="connsiteX1-121" fmla="*/ 6511428 w 6511689"/>
              <a:gd name="connsiteY1-122" fmla="*/ 9727 h 6858000"/>
              <a:gd name="connsiteX2-123" fmla="*/ 5223754 w 6511689"/>
              <a:gd name="connsiteY2-124" fmla="*/ 4270443 h 6858000"/>
              <a:gd name="connsiteX3-125" fmla="*/ 5742943 w 6511689"/>
              <a:gd name="connsiteY3-126" fmla="*/ 6857999 h 6858000"/>
              <a:gd name="connsiteX4-127" fmla="*/ 0 w 6511689"/>
              <a:gd name="connsiteY4-128" fmla="*/ 6858000 h 6858000"/>
              <a:gd name="connsiteX5-129" fmla="*/ 0 w 6511689"/>
              <a:gd name="connsiteY5-130" fmla="*/ 0 h 6858000"/>
              <a:gd name="connsiteX0-131" fmla="*/ 0 w 6511673"/>
              <a:gd name="connsiteY0-132" fmla="*/ 0 h 6858000"/>
              <a:gd name="connsiteX1-133" fmla="*/ 6511428 w 6511673"/>
              <a:gd name="connsiteY1-134" fmla="*/ 9727 h 6858000"/>
              <a:gd name="connsiteX2-135" fmla="*/ 5136205 w 6511673"/>
              <a:gd name="connsiteY2-136" fmla="*/ 4659549 h 6858000"/>
              <a:gd name="connsiteX3-137" fmla="*/ 5742943 w 6511673"/>
              <a:gd name="connsiteY3-138" fmla="*/ 6857999 h 6858000"/>
              <a:gd name="connsiteX4-139" fmla="*/ 0 w 6511673"/>
              <a:gd name="connsiteY4-140" fmla="*/ 6858000 h 6858000"/>
              <a:gd name="connsiteX5-141" fmla="*/ 0 w 6511673"/>
              <a:gd name="connsiteY5-142" fmla="*/ 0 h 6858000"/>
              <a:gd name="connsiteX0-143" fmla="*/ 0 w 6511660"/>
              <a:gd name="connsiteY0-144" fmla="*/ 0 h 6858000"/>
              <a:gd name="connsiteX1-145" fmla="*/ 6511428 w 6511660"/>
              <a:gd name="connsiteY1-146" fmla="*/ 9727 h 6858000"/>
              <a:gd name="connsiteX2-147" fmla="*/ 5058384 w 6511660"/>
              <a:gd name="connsiteY2-148" fmla="*/ 4737370 h 6858000"/>
              <a:gd name="connsiteX3-149" fmla="*/ 5742943 w 6511660"/>
              <a:gd name="connsiteY3-150" fmla="*/ 6857999 h 6858000"/>
              <a:gd name="connsiteX4-151" fmla="*/ 0 w 6511660"/>
              <a:gd name="connsiteY4-152" fmla="*/ 6858000 h 6858000"/>
              <a:gd name="connsiteX5-153" fmla="*/ 0 w 6511660"/>
              <a:gd name="connsiteY5-154" fmla="*/ 0 h 6858000"/>
              <a:gd name="connsiteX0-155" fmla="*/ 0 w 6511654"/>
              <a:gd name="connsiteY0-156" fmla="*/ 0 h 6858000"/>
              <a:gd name="connsiteX1-157" fmla="*/ 6511428 w 6511654"/>
              <a:gd name="connsiteY1-158" fmla="*/ 9727 h 6858000"/>
              <a:gd name="connsiteX2-159" fmla="*/ 5019473 w 6511654"/>
              <a:gd name="connsiteY2-160" fmla="*/ 4679004 h 6858000"/>
              <a:gd name="connsiteX3-161" fmla="*/ 5742943 w 6511654"/>
              <a:gd name="connsiteY3-162" fmla="*/ 6857999 h 6858000"/>
              <a:gd name="connsiteX4-163" fmla="*/ 0 w 6511654"/>
              <a:gd name="connsiteY4-164" fmla="*/ 6858000 h 6858000"/>
              <a:gd name="connsiteX5-165" fmla="*/ 0 w 6511654"/>
              <a:gd name="connsiteY5-166" fmla="*/ 0 h 6858000"/>
              <a:gd name="connsiteX0-167" fmla="*/ 0 w 6511695"/>
              <a:gd name="connsiteY0-168" fmla="*/ 0 h 6858000"/>
              <a:gd name="connsiteX1-169" fmla="*/ 6511428 w 6511695"/>
              <a:gd name="connsiteY1-170" fmla="*/ 9727 h 6858000"/>
              <a:gd name="connsiteX2-171" fmla="*/ 5252937 w 6511695"/>
              <a:gd name="connsiteY2-172" fmla="*/ 4766553 h 6858000"/>
              <a:gd name="connsiteX3-173" fmla="*/ 5742943 w 6511695"/>
              <a:gd name="connsiteY3-174" fmla="*/ 6857999 h 6858000"/>
              <a:gd name="connsiteX4-175" fmla="*/ 0 w 6511695"/>
              <a:gd name="connsiteY4-176" fmla="*/ 6858000 h 6858000"/>
              <a:gd name="connsiteX5-177" fmla="*/ 0 w 6511695"/>
              <a:gd name="connsiteY5-178" fmla="*/ 0 h 6858000"/>
              <a:gd name="connsiteX0-179" fmla="*/ 0 w 6511695"/>
              <a:gd name="connsiteY0-180" fmla="*/ 0 h 6858000"/>
              <a:gd name="connsiteX1-181" fmla="*/ 6511428 w 6511695"/>
              <a:gd name="connsiteY1-182" fmla="*/ 9727 h 6858000"/>
              <a:gd name="connsiteX2-183" fmla="*/ 5252937 w 6511695"/>
              <a:gd name="connsiteY2-184" fmla="*/ 4766553 h 6858000"/>
              <a:gd name="connsiteX3-185" fmla="*/ 5742943 w 6511695"/>
              <a:gd name="connsiteY3-186" fmla="*/ 6857999 h 6858000"/>
              <a:gd name="connsiteX4-187" fmla="*/ 0 w 6511695"/>
              <a:gd name="connsiteY4-188" fmla="*/ 6858000 h 6858000"/>
              <a:gd name="connsiteX5-189" fmla="*/ 0 w 6511695"/>
              <a:gd name="connsiteY5-190" fmla="*/ 0 h 6858000"/>
              <a:gd name="connsiteX0-191" fmla="*/ 0 w 6511687"/>
              <a:gd name="connsiteY0-192" fmla="*/ 0 h 6858000"/>
              <a:gd name="connsiteX1-193" fmla="*/ 6511428 w 6511687"/>
              <a:gd name="connsiteY1-194" fmla="*/ 9727 h 6858000"/>
              <a:gd name="connsiteX2-195" fmla="*/ 5214027 w 6511687"/>
              <a:gd name="connsiteY2-196" fmla="*/ 4824918 h 6858000"/>
              <a:gd name="connsiteX3-197" fmla="*/ 5742943 w 6511687"/>
              <a:gd name="connsiteY3-198" fmla="*/ 6857999 h 6858000"/>
              <a:gd name="connsiteX4-199" fmla="*/ 0 w 6511687"/>
              <a:gd name="connsiteY4-200" fmla="*/ 6858000 h 6858000"/>
              <a:gd name="connsiteX5-201" fmla="*/ 0 w 6511687"/>
              <a:gd name="connsiteY5-202"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6511687" h="6858000">
                <a:moveTo>
                  <a:pt x="0" y="0"/>
                </a:moveTo>
                <a:lnTo>
                  <a:pt x="6511428" y="9727"/>
                </a:lnTo>
                <a:cubicBezTo>
                  <a:pt x="6532917" y="1913105"/>
                  <a:pt x="5211993" y="3738663"/>
                  <a:pt x="5214027" y="4824918"/>
                </a:cubicBezTo>
                <a:cubicBezTo>
                  <a:pt x="5211993" y="6024663"/>
                  <a:pt x="5628245" y="6310007"/>
                  <a:pt x="5742943" y="6857999"/>
                </a:cubicBezTo>
                <a:lnTo>
                  <a:pt x="0" y="6858000"/>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1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4494179" y="572240"/>
            <a:ext cx="7062280" cy="393166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2_Image slide layout">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0" y="-1"/>
            <a:ext cx="7072009" cy="6858001"/>
          </a:xfrm>
          <a:custGeom>
            <a:avLst/>
            <a:gdLst>
              <a:gd name="connsiteX0" fmla="*/ 0 w 7072009"/>
              <a:gd name="connsiteY0" fmla="*/ 0 h 6858001"/>
              <a:gd name="connsiteX1" fmla="*/ 7072009 w 7072009"/>
              <a:gd name="connsiteY1" fmla="*/ 0 h 6858001"/>
              <a:gd name="connsiteX2" fmla="*/ 7072009 w 7072009"/>
              <a:gd name="connsiteY2" fmla="*/ 6858001 h 6858001"/>
              <a:gd name="connsiteX3" fmla="*/ 0 w 7072009"/>
              <a:gd name="connsiteY3" fmla="*/ 6858001 h 6858001"/>
              <a:gd name="connsiteX4" fmla="*/ 0 w 7072009"/>
              <a:gd name="connsiteY4" fmla="*/ 0 h 6858001"/>
              <a:gd name="connsiteX0-1" fmla="*/ 0 w 7072009"/>
              <a:gd name="connsiteY0-2" fmla="*/ 9728 h 6867729"/>
              <a:gd name="connsiteX1-3" fmla="*/ 5184843 w 7072009"/>
              <a:gd name="connsiteY1-4" fmla="*/ 0 h 6867729"/>
              <a:gd name="connsiteX2-5" fmla="*/ 7072009 w 7072009"/>
              <a:gd name="connsiteY2-6" fmla="*/ 6867729 h 6867729"/>
              <a:gd name="connsiteX3-7" fmla="*/ 0 w 7072009"/>
              <a:gd name="connsiteY3-8" fmla="*/ 6867729 h 6867729"/>
              <a:gd name="connsiteX4-9" fmla="*/ 0 w 7072009"/>
              <a:gd name="connsiteY4-10" fmla="*/ 9728 h 6867729"/>
              <a:gd name="connsiteX0-11" fmla="*/ 0 w 7072009"/>
              <a:gd name="connsiteY0-12" fmla="*/ 0 h 6858001"/>
              <a:gd name="connsiteX1-13" fmla="*/ 4765743 w 7072009"/>
              <a:gd name="connsiteY1-14" fmla="*/ 2972 h 6858001"/>
              <a:gd name="connsiteX2-15" fmla="*/ 7072009 w 7072009"/>
              <a:gd name="connsiteY2-16" fmla="*/ 6858001 h 6858001"/>
              <a:gd name="connsiteX3-17" fmla="*/ 0 w 7072009"/>
              <a:gd name="connsiteY3-18" fmla="*/ 6858001 h 6858001"/>
              <a:gd name="connsiteX4-19" fmla="*/ 0 w 7072009"/>
              <a:gd name="connsiteY4-20" fmla="*/ 0 h 685800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072009" h="6858001">
                <a:moveTo>
                  <a:pt x="0" y="0"/>
                </a:moveTo>
                <a:lnTo>
                  <a:pt x="4765743" y="2972"/>
                </a:lnTo>
                <a:lnTo>
                  <a:pt x="7072009" y="6858001"/>
                </a:lnTo>
                <a:lnTo>
                  <a:pt x="0" y="6858001"/>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a:p>
            <a:pPr marL="0" lvl="0" algn="ctr"/>
            <a:r>
              <a:rPr lang="en-US" altLang="ko-KR" dirty="0"/>
              <a:t>and send to back</a:t>
            </a:r>
            <a:endParaRPr lang="ko-KR" altLang="en-US" dirty="0"/>
          </a:p>
        </p:txBody>
      </p:sp>
      <p:sp>
        <p:nvSpPr>
          <p:cNvPr id="17" name="Isosceles Triangle 16"/>
          <p:cNvSpPr/>
          <p:nvPr userDrawn="1"/>
        </p:nvSpPr>
        <p:spPr>
          <a:xfrm rot="10800000">
            <a:off x="4800600" y="-1"/>
            <a:ext cx="2271409" cy="3459655"/>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userDrawn="1"/>
        </p:nvSpPr>
        <p:spPr>
          <a:xfrm>
            <a:off x="5410200" y="4272337"/>
            <a:ext cx="1689100" cy="2585663"/>
          </a:xfrm>
          <a:prstGeom prst="triangle">
            <a:avLst>
              <a:gd name="adj" fmla="val 477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userDrawn="1"/>
        </p:nvSpPr>
        <p:spPr>
          <a:xfrm>
            <a:off x="7508534" y="1438447"/>
            <a:ext cx="4150479" cy="769441"/>
          </a:xfrm>
          <a:prstGeom prst="rect">
            <a:avLst/>
          </a:prstGeom>
          <a:noFill/>
        </p:spPr>
        <p:txBody>
          <a:bodyPr wrap="square" rtlCol="0" anchor="ctr">
            <a:spAutoFit/>
          </a:bodyPr>
          <a:lstStyle/>
          <a:p>
            <a:pPr algn="dist"/>
            <a:r>
              <a:rPr lang="en-US" altLang="ko-KR" sz="4400" b="1" dirty="0">
                <a:solidFill>
                  <a:schemeClr val="tx1"/>
                </a:solidFill>
                <a:cs typeface="Arial" panose="020B0604020202020204" pitchFamily="34" charset="0"/>
              </a:rPr>
              <a:t>AWESOME</a:t>
            </a:r>
            <a:endParaRPr lang="en-US" altLang="ko-KR" sz="4400" b="1" dirty="0">
              <a:solidFill>
                <a:schemeClr val="tx1"/>
              </a:solidFill>
              <a:cs typeface="Arial" panose="020B0604020202020204" pitchFamily="34" charset="0"/>
            </a:endParaRPr>
          </a:p>
        </p:txBody>
      </p:sp>
      <p:sp>
        <p:nvSpPr>
          <p:cNvPr id="20" name="TextBox 19"/>
          <p:cNvSpPr txBox="1"/>
          <p:nvPr userDrawn="1"/>
        </p:nvSpPr>
        <p:spPr>
          <a:xfrm>
            <a:off x="7508534" y="2314209"/>
            <a:ext cx="4150479" cy="584775"/>
          </a:xfrm>
          <a:prstGeom prst="rect">
            <a:avLst/>
          </a:prstGeom>
          <a:noFill/>
        </p:spPr>
        <p:txBody>
          <a:bodyPr wrap="square" rtlCol="0" anchor="ctr">
            <a:spAutoFit/>
          </a:bodyPr>
          <a:lstStyle/>
          <a:p>
            <a:pPr algn="dist"/>
            <a:r>
              <a:rPr lang="en-GB" altLang="ko-KR" sz="3200" b="1" dirty="0">
                <a:solidFill>
                  <a:schemeClr val="tx1"/>
                </a:solidFill>
                <a:cs typeface="Arial" panose="020B0604020202020204" pitchFamily="34" charset="0"/>
              </a:rPr>
              <a:t>PRESENTATION</a:t>
            </a:r>
            <a:endParaRPr lang="ko-KR" altLang="en-US" sz="3200" b="1" dirty="0">
              <a:solidFill>
                <a:schemeClr val="tx1"/>
              </a:solidFill>
              <a:cs typeface="Arial" panose="020B0604020202020204" pitchFamily="34" charset="0"/>
            </a:endParaRPr>
          </a:p>
        </p:txBody>
      </p:sp>
      <p:sp>
        <p:nvSpPr>
          <p:cNvPr id="21" name="Rectangle 20"/>
          <p:cNvSpPr/>
          <p:nvPr userDrawn="1"/>
        </p:nvSpPr>
        <p:spPr>
          <a:xfrm>
            <a:off x="7533934" y="2205976"/>
            <a:ext cx="402336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p:cNvGrpSpPr/>
          <p:nvPr userDrawn="1"/>
        </p:nvGrpSpPr>
        <p:grpSpPr>
          <a:xfrm>
            <a:off x="8846665" y="482665"/>
            <a:ext cx="1389536" cy="955782"/>
            <a:chOff x="5327019" y="1709568"/>
            <a:chExt cx="2893768" cy="1990456"/>
          </a:xfrm>
        </p:grpSpPr>
        <p:sp>
          <p:nvSpPr>
            <p:cNvPr id="23" name="Freeform: Shape 22"/>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24" name="Freeform: Shape 23"/>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25" name="TextBox 24"/>
          <p:cNvSpPr txBox="1"/>
          <p:nvPr userDrawn="1"/>
        </p:nvSpPr>
        <p:spPr>
          <a:xfrm>
            <a:off x="7533934" y="2851416"/>
            <a:ext cx="4150478" cy="307777"/>
          </a:xfrm>
          <a:prstGeom prst="rect">
            <a:avLst/>
          </a:prstGeom>
          <a:noFill/>
        </p:spPr>
        <p:txBody>
          <a:bodyPr wrap="square" rtlCol="0">
            <a:spAutoFit/>
          </a:bodyPr>
          <a:lstStyle/>
          <a:p>
            <a:pPr algn="dist"/>
            <a:r>
              <a:rPr lang="en-US" altLang="ko-KR" sz="1400" b="1" dirty="0">
                <a:solidFill>
                  <a:schemeClr val="tx1"/>
                </a:solidFill>
                <a:ea typeface="FZShuTi" pitchFamily="2" charset="-122"/>
                <a:cs typeface="Arial" panose="020B0604020202020204" pitchFamily="34" charset="0"/>
              </a:rPr>
              <a:t>EASY TO CHANGE COLORS, PHOTOS.   </a:t>
            </a:r>
            <a:endParaRPr lang="ko-KR" altLang="en-US" sz="1400" b="1" dirty="0">
              <a:solidFill>
                <a:schemeClr val="tx1"/>
              </a:solidFill>
              <a:cs typeface="Arial" panose="020B0604020202020204" pitchFamily="34" charset="0"/>
            </a:endParaRPr>
          </a:p>
        </p:txBody>
      </p:sp>
      <p:sp>
        <p:nvSpPr>
          <p:cNvPr id="26" name="TextBox 25"/>
          <p:cNvSpPr txBox="1"/>
          <p:nvPr userDrawn="1"/>
        </p:nvSpPr>
        <p:spPr>
          <a:xfrm>
            <a:off x="7533934" y="3502923"/>
            <a:ext cx="4023360" cy="615553"/>
          </a:xfrm>
          <a:prstGeom prst="rect">
            <a:avLst/>
          </a:prstGeom>
          <a:noFill/>
        </p:spPr>
        <p:txBody>
          <a:bodyPr wrap="square" lIns="36000" tIns="0" rIns="36000" bIns="0" rtlCol="0" anchor="ctr">
            <a:spAutoFit/>
          </a:bodyPr>
          <a:lstStyle/>
          <a:p>
            <a:pPr algn="r"/>
            <a:r>
              <a:rPr lang="en-US" altLang="ko-KR" sz="2000" dirty="0">
                <a:solidFill>
                  <a:schemeClr val="accent2">
                    <a:lumMod val="75000"/>
                  </a:schemeClr>
                </a:solidFill>
              </a:rPr>
              <a:t>We Create Quality Professional PPT Presentation</a:t>
            </a:r>
            <a:endParaRPr lang="ko-KR" altLang="en-US" sz="2000" dirty="0">
              <a:solidFill>
                <a:schemeClr val="accent2">
                  <a:lumMod val="75000"/>
                </a:schemeClr>
              </a:solidFill>
            </a:endParaRPr>
          </a:p>
        </p:txBody>
      </p:sp>
      <p:sp>
        <p:nvSpPr>
          <p:cNvPr id="27" name="TextBox 26"/>
          <p:cNvSpPr txBox="1"/>
          <p:nvPr userDrawn="1"/>
        </p:nvSpPr>
        <p:spPr>
          <a:xfrm>
            <a:off x="8846664" y="6015558"/>
            <a:ext cx="2837747" cy="400110"/>
          </a:xfrm>
          <a:prstGeom prst="rect">
            <a:avLst/>
          </a:prstGeom>
          <a:noFill/>
        </p:spPr>
        <p:txBody>
          <a:bodyPr wrap="square" rtlCol="0" anchor="ctr">
            <a:spAutoFit/>
          </a:bodyPr>
          <a:lstStyle/>
          <a:p>
            <a:pPr algn="dist"/>
            <a:r>
              <a:rPr lang="en-GB" altLang="ko-KR" sz="2000" dirty="0">
                <a:solidFill>
                  <a:schemeClr val="tx1"/>
                </a:solidFill>
                <a:cs typeface="Arial" panose="020B0604020202020204" pitchFamily="34" charset="0"/>
              </a:rPr>
              <a:t>RESTAURANT</a:t>
            </a:r>
            <a:endParaRPr lang="ko-KR" altLang="en-US" sz="2000" dirty="0">
              <a:solidFill>
                <a:schemeClr val="tx1"/>
              </a:solidFill>
              <a:cs typeface="Arial" panose="020B0604020202020204" pitchFamily="3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3_Image slide layout">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3" name="그림 개체 틀 2"/>
          <p:cNvSpPr>
            <a:spLocks noGrp="1"/>
          </p:cNvSpPr>
          <p:nvPr>
            <p:ph type="pic" sz="quarter" idx="15" hasCustomPrompt="1"/>
          </p:nvPr>
        </p:nvSpPr>
        <p:spPr>
          <a:xfrm>
            <a:off x="70905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4" name="그림 개체 틀 2"/>
          <p:cNvSpPr>
            <a:spLocks noGrp="1"/>
          </p:cNvSpPr>
          <p:nvPr>
            <p:ph type="pic" sz="quarter" idx="16" hasCustomPrompt="1"/>
          </p:nvPr>
        </p:nvSpPr>
        <p:spPr>
          <a:xfrm rot="21010445">
            <a:off x="4517226" y="2806647"/>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and Sent to Back </a:t>
            </a:r>
            <a:endParaRPr lang="en-US" altLang="ko-KR" dirty="0"/>
          </a:p>
        </p:txBody>
      </p:sp>
      <p:sp>
        <p:nvSpPr>
          <p:cNvPr id="5" name="그림 개체 틀 2"/>
          <p:cNvSpPr>
            <a:spLocks noGrp="1"/>
          </p:cNvSpPr>
          <p:nvPr>
            <p:ph type="pic" sz="quarter" idx="17" hasCustomPrompt="1"/>
          </p:nvPr>
        </p:nvSpPr>
        <p:spPr>
          <a:xfrm>
            <a:off x="832539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_Image slide layout">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
        <p:nvSpPr>
          <p:cNvPr id="2" name="Rectangle 1"/>
          <p:cNvSpPr/>
          <p:nvPr userDrawn="1"/>
        </p:nvSpPr>
        <p:spPr>
          <a:xfrm>
            <a:off x="5033727" y="0"/>
            <a:ext cx="71582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userDrawn="1"/>
        </p:nvGrpSpPr>
        <p:grpSpPr>
          <a:xfrm>
            <a:off x="2059487" y="2025719"/>
            <a:ext cx="1756725" cy="2723580"/>
            <a:chOff x="1937089" y="1430968"/>
            <a:chExt cx="1756725" cy="2723580"/>
          </a:xfrm>
        </p:grpSpPr>
        <p:sp>
          <p:nvSpPr>
            <p:cNvPr id="4" name="Graphic 1"/>
            <p:cNvSpPr/>
            <p:nvPr/>
          </p:nvSpPr>
          <p:spPr>
            <a:xfrm>
              <a:off x="1937089" y="1430968"/>
              <a:ext cx="1756725" cy="1699004"/>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2"/>
            </a:solidFill>
            <a:ln w="4232" cap="flat">
              <a:noFill/>
              <a:prstDash val="solid"/>
              <a:miter/>
            </a:ln>
          </p:spPr>
          <p:txBody>
            <a:bodyPr rtlCol="0" anchor="ctr"/>
            <a:lstStyle/>
            <a:p>
              <a:endParaRPr lang="en-US"/>
            </a:p>
          </p:txBody>
        </p:sp>
        <p:grpSp>
          <p:nvGrpSpPr>
            <p:cNvPr id="5" name="Group 4"/>
            <p:cNvGrpSpPr/>
            <p:nvPr/>
          </p:nvGrpSpPr>
          <p:grpSpPr>
            <a:xfrm>
              <a:off x="2169785" y="3191212"/>
              <a:ext cx="1291331" cy="963336"/>
              <a:chOff x="4392995" y="3135615"/>
              <a:chExt cx="3183516" cy="2374912"/>
            </a:xfrm>
          </p:grpSpPr>
          <p:sp>
            <p:nvSpPr>
              <p:cNvPr id="6" name="Freeform: Shape 5"/>
              <p:cNvSpPr/>
              <p:nvPr/>
            </p:nvSpPr>
            <p:spPr>
              <a:xfrm>
                <a:off x="4392995"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p:cNvSpPr/>
              <p:nvPr/>
            </p:nvSpPr>
            <p:spPr>
              <a:xfrm rot="10800000" flipH="1">
                <a:off x="5437429" y="3135615"/>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p:cNvSpPr/>
              <p:nvPr/>
            </p:nvSpPr>
            <p:spPr>
              <a:xfrm flipH="1">
                <a:off x="6481862"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그룹 19"/>
              <p:cNvGrpSpPr/>
              <p:nvPr/>
            </p:nvGrpSpPr>
            <p:grpSpPr>
              <a:xfrm>
                <a:off x="4781079" y="3415892"/>
                <a:ext cx="283914" cy="1814359"/>
                <a:chOff x="1055023" y="2447148"/>
                <a:chExt cx="489227" cy="3126415"/>
              </a:xfrm>
              <a:solidFill>
                <a:schemeClr val="bg1"/>
              </a:solidFill>
              <a:effectLst/>
            </p:grpSpPr>
            <p:grpSp>
              <p:nvGrpSpPr>
                <p:cNvPr id="19" name="그룹 20"/>
                <p:cNvGrpSpPr/>
                <p:nvPr/>
              </p:nvGrpSpPr>
              <p:grpSpPr>
                <a:xfrm>
                  <a:off x="1195228" y="3663994"/>
                  <a:ext cx="208870" cy="1909569"/>
                  <a:chOff x="4360431" y="3515651"/>
                  <a:chExt cx="208870" cy="1909569"/>
                </a:xfrm>
                <a:grpFill/>
              </p:grpSpPr>
              <p:sp>
                <p:nvSpPr>
                  <p:cNvPr id="21" name="사다리꼴 22"/>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타원 23"/>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0" name="자유형: 도형 21"/>
                <p:cNvSpPr/>
                <p:nvPr/>
              </p:nvSpPr>
              <p:spPr>
                <a:xfrm>
                  <a:off x="1055023" y="2447148"/>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1" fmla="*/ 72939 w 489172"/>
                    <a:gd name="connsiteY0-2" fmla="*/ 0 h 1397222"/>
                    <a:gd name="connsiteX1-3" fmla="*/ 93304 w 489172"/>
                    <a:gd name="connsiteY1-4" fmla="*/ 8435 h 1397222"/>
                    <a:gd name="connsiteX2-5" fmla="*/ 100807 w 489172"/>
                    <a:gd name="connsiteY2-6" fmla="*/ 26550 h 1397222"/>
                    <a:gd name="connsiteX3-7" fmla="*/ 100806 w 489172"/>
                    <a:gd name="connsiteY3-8" fmla="*/ 765594 h 1397222"/>
                    <a:gd name="connsiteX4-9" fmla="*/ 131180 w 489172"/>
                    <a:gd name="connsiteY4-10" fmla="*/ 795968 h 1397222"/>
                    <a:gd name="connsiteX5-11" fmla="*/ 161554 w 489172"/>
                    <a:gd name="connsiteY5-12" fmla="*/ 765594 h 1397222"/>
                    <a:gd name="connsiteX6-13" fmla="*/ 161554 w 489172"/>
                    <a:gd name="connsiteY6-14" fmla="*/ 28704 h 1397222"/>
                    <a:gd name="connsiteX7-15" fmla="*/ 169949 w 489172"/>
                    <a:gd name="connsiteY7-16" fmla="*/ 8435 h 1397222"/>
                    <a:gd name="connsiteX8-17" fmla="*/ 190314 w 489172"/>
                    <a:gd name="connsiteY8-18" fmla="*/ 0 h 1397222"/>
                    <a:gd name="connsiteX9-19" fmla="*/ 210679 w 489172"/>
                    <a:gd name="connsiteY9-20" fmla="*/ 8435 h 1397222"/>
                    <a:gd name="connsiteX10-21" fmla="*/ 217111 w 489172"/>
                    <a:gd name="connsiteY10-22" fmla="*/ 23964 h 1397222"/>
                    <a:gd name="connsiteX11-23" fmla="*/ 217110 w 489172"/>
                    <a:gd name="connsiteY11-24" fmla="*/ 765292 h 1397222"/>
                    <a:gd name="connsiteX12-25" fmla="*/ 247484 w 489172"/>
                    <a:gd name="connsiteY12-26" fmla="*/ 795666 h 1397222"/>
                    <a:gd name="connsiteX13-27" fmla="*/ 277858 w 489172"/>
                    <a:gd name="connsiteY13-28" fmla="*/ 765292 h 1397222"/>
                    <a:gd name="connsiteX14-29" fmla="*/ 277858 w 489172"/>
                    <a:gd name="connsiteY14-30" fmla="*/ 25070 h 1397222"/>
                    <a:gd name="connsiteX15-31" fmla="*/ 284748 w 489172"/>
                    <a:gd name="connsiteY15-32" fmla="*/ 8435 h 1397222"/>
                    <a:gd name="connsiteX16-33" fmla="*/ 305113 w 489172"/>
                    <a:gd name="connsiteY16-34" fmla="*/ 0 h 1397222"/>
                    <a:gd name="connsiteX17-35" fmla="*/ 325478 w 489172"/>
                    <a:gd name="connsiteY17-36" fmla="*/ 8435 h 1397222"/>
                    <a:gd name="connsiteX18-37" fmla="*/ 333416 w 489172"/>
                    <a:gd name="connsiteY18-38" fmla="*/ 27600 h 1397222"/>
                    <a:gd name="connsiteX19-39" fmla="*/ 333415 w 489172"/>
                    <a:gd name="connsiteY19-40" fmla="*/ 758388 h 1397222"/>
                    <a:gd name="connsiteX20-41" fmla="*/ 363789 w 489172"/>
                    <a:gd name="connsiteY20-42" fmla="*/ 788762 h 1397222"/>
                    <a:gd name="connsiteX21-43" fmla="*/ 394163 w 489172"/>
                    <a:gd name="connsiteY21-44" fmla="*/ 758388 h 1397222"/>
                    <a:gd name="connsiteX22-45" fmla="*/ 394163 w 489172"/>
                    <a:gd name="connsiteY22-46" fmla="*/ 27653 h 1397222"/>
                    <a:gd name="connsiteX23-47" fmla="*/ 402123 w 489172"/>
                    <a:gd name="connsiteY23-48" fmla="*/ 8435 h 1397222"/>
                    <a:gd name="connsiteX24-49" fmla="*/ 422488 w 489172"/>
                    <a:gd name="connsiteY24-50" fmla="*/ 0 h 1397222"/>
                    <a:gd name="connsiteX25-51" fmla="*/ 451288 w 489172"/>
                    <a:gd name="connsiteY25-52" fmla="*/ 28800 h 1397222"/>
                    <a:gd name="connsiteX26-53" fmla="*/ 489172 w 489172"/>
                    <a:gd name="connsiteY26-54" fmla="*/ 1094702 h 1397222"/>
                    <a:gd name="connsiteX27-55" fmla="*/ 312706 w 489172"/>
                    <a:gd name="connsiteY27-56" fmla="*/ 1397222 h 1397222"/>
                    <a:gd name="connsiteX28-57" fmla="*/ 176466 w 489172"/>
                    <a:gd name="connsiteY28-58" fmla="*/ 1397222 h 1397222"/>
                    <a:gd name="connsiteX29-59" fmla="*/ 0 w 489172"/>
                    <a:gd name="connsiteY29-60" fmla="*/ 1094702 h 1397222"/>
                    <a:gd name="connsiteX30-61" fmla="*/ 44139 w 489172"/>
                    <a:gd name="connsiteY30-62" fmla="*/ 28800 h 1397222"/>
                    <a:gd name="connsiteX31-63" fmla="*/ 72939 w 489172"/>
                    <a:gd name="connsiteY31-64" fmla="*/ 0 h 1397222"/>
                    <a:gd name="connsiteX0-65" fmla="*/ 72939 w 489172"/>
                    <a:gd name="connsiteY0-66" fmla="*/ 0 h 1397222"/>
                    <a:gd name="connsiteX1-67" fmla="*/ 93304 w 489172"/>
                    <a:gd name="connsiteY1-68" fmla="*/ 8435 h 1397222"/>
                    <a:gd name="connsiteX2-69" fmla="*/ 100807 w 489172"/>
                    <a:gd name="connsiteY2-70" fmla="*/ 26550 h 1397222"/>
                    <a:gd name="connsiteX3-71" fmla="*/ 100806 w 489172"/>
                    <a:gd name="connsiteY3-72" fmla="*/ 765594 h 1397222"/>
                    <a:gd name="connsiteX4-73" fmla="*/ 131180 w 489172"/>
                    <a:gd name="connsiteY4-74" fmla="*/ 795968 h 1397222"/>
                    <a:gd name="connsiteX5-75" fmla="*/ 161554 w 489172"/>
                    <a:gd name="connsiteY5-76" fmla="*/ 765594 h 1397222"/>
                    <a:gd name="connsiteX6-77" fmla="*/ 161554 w 489172"/>
                    <a:gd name="connsiteY6-78" fmla="*/ 28704 h 1397222"/>
                    <a:gd name="connsiteX7-79" fmla="*/ 169949 w 489172"/>
                    <a:gd name="connsiteY7-80" fmla="*/ 8435 h 1397222"/>
                    <a:gd name="connsiteX8-81" fmla="*/ 190314 w 489172"/>
                    <a:gd name="connsiteY8-82" fmla="*/ 0 h 1397222"/>
                    <a:gd name="connsiteX9-83" fmla="*/ 210679 w 489172"/>
                    <a:gd name="connsiteY9-84" fmla="*/ 8435 h 1397222"/>
                    <a:gd name="connsiteX10-85" fmla="*/ 217111 w 489172"/>
                    <a:gd name="connsiteY10-86" fmla="*/ 23964 h 1397222"/>
                    <a:gd name="connsiteX11-87" fmla="*/ 217110 w 489172"/>
                    <a:gd name="connsiteY11-88" fmla="*/ 765292 h 1397222"/>
                    <a:gd name="connsiteX12-89" fmla="*/ 247484 w 489172"/>
                    <a:gd name="connsiteY12-90" fmla="*/ 795666 h 1397222"/>
                    <a:gd name="connsiteX13-91" fmla="*/ 277858 w 489172"/>
                    <a:gd name="connsiteY13-92" fmla="*/ 765292 h 1397222"/>
                    <a:gd name="connsiteX14-93" fmla="*/ 277858 w 489172"/>
                    <a:gd name="connsiteY14-94" fmla="*/ 25070 h 1397222"/>
                    <a:gd name="connsiteX15-95" fmla="*/ 284748 w 489172"/>
                    <a:gd name="connsiteY15-96" fmla="*/ 8435 h 1397222"/>
                    <a:gd name="connsiteX16-97" fmla="*/ 305113 w 489172"/>
                    <a:gd name="connsiteY16-98" fmla="*/ 0 h 1397222"/>
                    <a:gd name="connsiteX17-99" fmla="*/ 325478 w 489172"/>
                    <a:gd name="connsiteY17-100" fmla="*/ 8435 h 1397222"/>
                    <a:gd name="connsiteX18-101" fmla="*/ 333416 w 489172"/>
                    <a:gd name="connsiteY18-102" fmla="*/ 27600 h 1397222"/>
                    <a:gd name="connsiteX19-103" fmla="*/ 333415 w 489172"/>
                    <a:gd name="connsiteY19-104" fmla="*/ 758388 h 1397222"/>
                    <a:gd name="connsiteX20-105" fmla="*/ 363789 w 489172"/>
                    <a:gd name="connsiteY20-106" fmla="*/ 788762 h 1397222"/>
                    <a:gd name="connsiteX21-107" fmla="*/ 394163 w 489172"/>
                    <a:gd name="connsiteY21-108" fmla="*/ 758388 h 1397222"/>
                    <a:gd name="connsiteX22-109" fmla="*/ 394163 w 489172"/>
                    <a:gd name="connsiteY22-110" fmla="*/ 27653 h 1397222"/>
                    <a:gd name="connsiteX23-111" fmla="*/ 402123 w 489172"/>
                    <a:gd name="connsiteY23-112" fmla="*/ 8435 h 1397222"/>
                    <a:gd name="connsiteX24-113" fmla="*/ 422488 w 489172"/>
                    <a:gd name="connsiteY24-114" fmla="*/ 0 h 1397222"/>
                    <a:gd name="connsiteX25-115" fmla="*/ 451288 w 489172"/>
                    <a:gd name="connsiteY25-116" fmla="*/ 28800 h 1397222"/>
                    <a:gd name="connsiteX26-117" fmla="*/ 489172 w 489172"/>
                    <a:gd name="connsiteY26-118" fmla="*/ 1094702 h 1397222"/>
                    <a:gd name="connsiteX27-119" fmla="*/ 312706 w 489172"/>
                    <a:gd name="connsiteY27-120" fmla="*/ 1397222 h 1397222"/>
                    <a:gd name="connsiteX28-121" fmla="*/ 176466 w 489172"/>
                    <a:gd name="connsiteY28-122" fmla="*/ 1397222 h 1397222"/>
                    <a:gd name="connsiteX29-123" fmla="*/ 0 w 489172"/>
                    <a:gd name="connsiteY29-124" fmla="*/ 1094702 h 1397222"/>
                    <a:gd name="connsiteX30-125" fmla="*/ 44139 w 489172"/>
                    <a:gd name="connsiteY30-126" fmla="*/ 28800 h 1397222"/>
                    <a:gd name="connsiteX31-127" fmla="*/ 72939 w 489172"/>
                    <a:gd name="connsiteY31-128" fmla="*/ 0 h 1397222"/>
                    <a:gd name="connsiteX0-129" fmla="*/ 72939 w 489173"/>
                    <a:gd name="connsiteY0-130" fmla="*/ 0 h 1397222"/>
                    <a:gd name="connsiteX1-131" fmla="*/ 93304 w 489173"/>
                    <a:gd name="connsiteY1-132" fmla="*/ 8435 h 1397222"/>
                    <a:gd name="connsiteX2-133" fmla="*/ 100807 w 489173"/>
                    <a:gd name="connsiteY2-134" fmla="*/ 26550 h 1397222"/>
                    <a:gd name="connsiteX3-135" fmla="*/ 100806 w 489173"/>
                    <a:gd name="connsiteY3-136" fmla="*/ 765594 h 1397222"/>
                    <a:gd name="connsiteX4-137" fmla="*/ 131180 w 489173"/>
                    <a:gd name="connsiteY4-138" fmla="*/ 795968 h 1397222"/>
                    <a:gd name="connsiteX5-139" fmla="*/ 161554 w 489173"/>
                    <a:gd name="connsiteY5-140" fmla="*/ 765594 h 1397222"/>
                    <a:gd name="connsiteX6-141" fmla="*/ 161554 w 489173"/>
                    <a:gd name="connsiteY6-142" fmla="*/ 28704 h 1397222"/>
                    <a:gd name="connsiteX7-143" fmla="*/ 169949 w 489173"/>
                    <a:gd name="connsiteY7-144" fmla="*/ 8435 h 1397222"/>
                    <a:gd name="connsiteX8-145" fmla="*/ 190314 w 489173"/>
                    <a:gd name="connsiteY8-146" fmla="*/ 0 h 1397222"/>
                    <a:gd name="connsiteX9-147" fmla="*/ 210679 w 489173"/>
                    <a:gd name="connsiteY9-148" fmla="*/ 8435 h 1397222"/>
                    <a:gd name="connsiteX10-149" fmla="*/ 217111 w 489173"/>
                    <a:gd name="connsiteY10-150" fmla="*/ 23964 h 1397222"/>
                    <a:gd name="connsiteX11-151" fmla="*/ 217110 w 489173"/>
                    <a:gd name="connsiteY11-152" fmla="*/ 765292 h 1397222"/>
                    <a:gd name="connsiteX12-153" fmla="*/ 247484 w 489173"/>
                    <a:gd name="connsiteY12-154" fmla="*/ 795666 h 1397222"/>
                    <a:gd name="connsiteX13-155" fmla="*/ 277858 w 489173"/>
                    <a:gd name="connsiteY13-156" fmla="*/ 765292 h 1397222"/>
                    <a:gd name="connsiteX14-157" fmla="*/ 277858 w 489173"/>
                    <a:gd name="connsiteY14-158" fmla="*/ 25070 h 1397222"/>
                    <a:gd name="connsiteX15-159" fmla="*/ 284748 w 489173"/>
                    <a:gd name="connsiteY15-160" fmla="*/ 8435 h 1397222"/>
                    <a:gd name="connsiteX16-161" fmla="*/ 305113 w 489173"/>
                    <a:gd name="connsiteY16-162" fmla="*/ 0 h 1397222"/>
                    <a:gd name="connsiteX17-163" fmla="*/ 325478 w 489173"/>
                    <a:gd name="connsiteY17-164" fmla="*/ 8435 h 1397222"/>
                    <a:gd name="connsiteX18-165" fmla="*/ 333416 w 489173"/>
                    <a:gd name="connsiteY18-166" fmla="*/ 27600 h 1397222"/>
                    <a:gd name="connsiteX19-167" fmla="*/ 333415 w 489173"/>
                    <a:gd name="connsiteY19-168" fmla="*/ 758388 h 1397222"/>
                    <a:gd name="connsiteX20-169" fmla="*/ 363789 w 489173"/>
                    <a:gd name="connsiteY20-170" fmla="*/ 788762 h 1397222"/>
                    <a:gd name="connsiteX21-171" fmla="*/ 394163 w 489173"/>
                    <a:gd name="connsiteY21-172" fmla="*/ 758388 h 1397222"/>
                    <a:gd name="connsiteX22-173" fmla="*/ 394163 w 489173"/>
                    <a:gd name="connsiteY22-174" fmla="*/ 27653 h 1397222"/>
                    <a:gd name="connsiteX23-175" fmla="*/ 402123 w 489173"/>
                    <a:gd name="connsiteY23-176" fmla="*/ 8435 h 1397222"/>
                    <a:gd name="connsiteX24-177" fmla="*/ 422488 w 489173"/>
                    <a:gd name="connsiteY24-178" fmla="*/ 0 h 1397222"/>
                    <a:gd name="connsiteX25-179" fmla="*/ 451288 w 489173"/>
                    <a:gd name="connsiteY25-180" fmla="*/ 28800 h 1397222"/>
                    <a:gd name="connsiteX26-181" fmla="*/ 489172 w 489173"/>
                    <a:gd name="connsiteY26-182" fmla="*/ 1094702 h 1397222"/>
                    <a:gd name="connsiteX27-183" fmla="*/ 312706 w 489173"/>
                    <a:gd name="connsiteY27-184" fmla="*/ 1397222 h 1397222"/>
                    <a:gd name="connsiteX28-185" fmla="*/ 176466 w 489173"/>
                    <a:gd name="connsiteY28-186" fmla="*/ 1397222 h 1397222"/>
                    <a:gd name="connsiteX29-187" fmla="*/ 0 w 489173"/>
                    <a:gd name="connsiteY29-188" fmla="*/ 1094702 h 1397222"/>
                    <a:gd name="connsiteX30-189" fmla="*/ 44139 w 489173"/>
                    <a:gd name="connsiteY30-190" fmla="*/ 28800 h 1397222"/>
                    <a:gd name="connsiteX31-191" fmla="*/ 72939 w 489173"/>
                    <a:gd name="connsiteY31-192" fmla="*/ 0 h 1397222"/>
                    <a:gd name="connsiteX0-193" fmla="*/ 72993 w 489227"/>
                    <a:gd name="connsiteY0-194" fmla="*/ 0 h 1397222"/>
                    <a:gd name="connsiteX1-195" fmla="*/ 93358 w 489227"/>
                    <a:gd name="connsiteY1-196" fmla="*/ 8435 h 1397222"/>
                    <a:gd name="connsiteX2-197" fmla="*/ 100861 w 489227"/>
                    <a:gd name="connsiteY2-198" fmla="*/ 26550 h 1397222"/>
                    <a:gd name="connsiteX3-199" fmla="*/ 100860 w 489227"/>
                    <a:gd name="connsiteY3-200" fmla="*/ 765594 h 1397222"/>
                    <a:gd name="connsiteX4-201" fmla="*/ 131234 w 489227"/>
                    <a:gd name="connsiteY4-202" fmla="*/ 795968 h 1397222"/>
                    <a:gd name="connsiteX5-203" fmla="*/ 161608 w 489227"/>
                    <a:gd name="connsiteY5-204" fmla="*/ 765594 h 1397222"/>
                    <a:gd name="connsiteX6-205" fmla="*/ 161608 w 489227"/>
                    <a:gd name="connsiteY6-206" fmla="*/ 28704 h 1397222"/>
                    <a:gd name="connsiteX7-207" fmla="*/ 170003 w 489227"/>
                    <a:gd name="connsiteY7-208" fmla="*/ 8435 h 1397222"/>
                    <a:gd name="connsiteX8-209" fmla="*/ 190368 w 489227"/>
                    <a:gd name="connsiteY8-210" fmla="*/ 0 h 1397222"/>
                    <a:gd name="connsiteX9-211" fmla="*/ 210733 w 489227"/>
                    <a:gd name="connsiteY9-212" fmla="*/ 8435 h 1397222"/>
                    <a:gd name="connsiteX10-213" fmla="*/ 217165 w 489227"/>
                    <a:gd name="connsiteY10-214" fmla="*/ 23964 h 1397222"/>
                    <a:gd name="connsiteX11-215" fmla="*/ 217164 w 489227"/>
                    <a:gd name="connsiteY11-216" fmla="*/ 765292 h 1397222"/>
                    <a:gd name="connsiteX12-217" fmla="*/ 247538 w 489227"/>
                    <a:gd name="connsiteY12-218" fmla="*/ 795666 h 1397222"/>
                    <a:gd name="connsiteX13-219" fmla="*/ 277912 w 489227"/>
                    <a:gd name="connsiteY13-220" fmla="*/ 765292 h 1397222"/>
                    <a:gd name="connsiteX14-221" fmla="*/ 277912 w 489227"/>
                    <a:gd name="connsiteY14-222" fmla="*/ 25070 h 1397222"/>
                    <a:gd name="connsiteX15-223" fmla="*/ 284802 w 489227"/>
                    <a:gd name="connsiteY15-224" fmla="*/ 8435 h 1397222"/>
                    <a:gd name="connsiteX16-225" fmla="*/ 305167 w 489227"/>
                    <a:gd name="connsiteY16-226" fmla="*/ 0 h 1397222"/>
                    <a:gd name="connsiteX17-227" fmla="*/ 325532 w 489227"/>
                    <a:gd name="connsiteY17-228" fmla="*/ 8435 h 1397222"/>
                    <a:gd name="connsiteX18-229" fmla="*/ 333470 w 489227"/>
                    <a:gd name="connsiteY18-230" fmla="*/ 27600 h 1397222"/>
                    <a:gd name="connsiteX19-231" fmla="*/ 333469 w 489227"/>
                    <a:gd name="connsiteY19-232" fmla="*/ 758388 h 1397222"/>
                    <a:gd name="connsiteX20-233" fmla="*/ 363843 w 489227"/>
                    <a:gd name="connsiteY20-234" fmla="*/ 788762 h 1397222"/>
                    <a:gd name="connsiteX21-235" fmla="*/ 394217 w 489227"/>
                    <a:gd name="connsiteY21-236" fmla="*/ 758388 h 1397222"/>
                    <a:gd name="connsiteX22-237" fmla="*/ 394217 w 489227"/>
                    <a:gd name="connsiteY22-238" fmla="*/ 27653 h 1397222"/>
                    <a:gd name="connsiteX23-239" fmla="*/ 402177 w 489227"/>
                    <a:gd name="connsiteY23-240" fmla="*/ 8435 h 1397222"/>
                    <a:gd name="connsiteX24-241" fmla="*/ 422542 w 489227"/>
                    <a:gd name="connsiteY24-242" fmla="*/ 0 h 1397222"/>
                    <a:gd name="connsiteX25-243" fmla="*/ 451342 w 489227"/>
                    <a:gd name="connsiteY25-244" fmla="*/ 28800 h 1397222"/>
                    <a:gd name="connsiteX26-245" fmla="*/ 489226 w 489227"/>
                    <a:gd name="connsiteY26-246" fmla="*/ 1094702 h 1397222"/>
                    <a:gd name="connsiteX27-247" fmla="*/ 312760 w 489227"/>
                    <a:gd name="connsiteY27-248" fmla="*/ 1397222 h 1397222"/>
                    <a:gd name="connsiteX28-249" fmla="*/ 176520 w 489227"/>
                    <a:gd name="connsiteY28-250" fmla="*/ 1397222 h 1397222"/>
                    <a:gd name="connsiteX29-251" fmla="*/ 54 w 489227"/>
                    <a:gd name="connsiteY29-252" fmla="*/ 1094702 h 1397222"/>
                    <a:gd name="connsiteX30-253" fmla="*/ 44193 w 489227"/>
                    <a:gd name="connsiteY30-254" fmla="*/ 28800 h 1397222"/>
                    <a:gd name="connsiteX31-255" fmla="*/ 72993 w 489227"/>
                    <a:gd name="connsiteY31-256" fmla="*/ 0 h 13972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0" name="그룹 24"/>
              <p:cNvGrpSpPr/>
              <p:nvPr/>
            </p:nvGrpSpPr>
            <p:grpSpPr>
              <a:xfrm>
                <a:off x="6926167" y="3338826"/>
                <a:ext cx="206038" cy="1968491"/>
                <a:chOff x="10476289" y="295274"/>
                <a:chExt cx="567208" cy="6132431"/>
              </a:xfrm>
              <a:solidFill>
                <a:schemeClr val="bg1"/>
              </a:solidFill>
              <a:effectLst/>
            </p:grpSpPr>
            <p:grpSp>
              <p:nvGrpSpPr>
                <p:cNvPr id="15" name="그룹 25"/>
                <p:cNvGrpSpPr/>
                <p:nvPr/>
              </p:nvGrpSpPr>
              <p:grpSpPr>
                <a:xfrm>
                  <a:off x="10690849" y="3203663"/>
                  <a:ext cx="352648" cy="3224042"/>
                  <a:chOff x="3737748" y="3214934"/>
                  <a:chExt cx="352648" cy="3224042"/>
                </a:xfrm>
                <a:grpFill/>
              </p:grpSpPr>
              <p:sp>
                <p:nvSpPr>
                  <p:cNvPr id="17" name="사다리꼴 27"/>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28"/>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6" name="자유형: 도형 26"/>
                <p:cNvSpPr/>
                <p:nvPr/>
              </p:nvSpPr>
              <p:spPr>
                <a:xfrm>
                  <a:off x="10476289" y="295274"/>
                  <a:ext cx="533238"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1" fmla="*/ 400050 w 428625"/>
                    <a:gd name="connsiteY0-2" fmla="*/ 3267940 h 3267940"/>
                    <a:gd name="connsiteX1-3" fmla="*/ 0 w 428625"/>
                    <a:gd name="connsiteY1-4" fmla="*/ 3220315 h 3267940"/>
                    <a:gd name="connsiteX2-5" fmla="*/ 428625 w 428625"/>
                    <a:gd name="connsiteY2-6" fmla="*/ 865 h 3267940"/>
                    <a:gd name="connsiteX3-7" fmla="*/ 400050 w 428625"/>
                    <a:gd name="connsiteY3-8" fmla="*/ 3267940 h 3267940"/>
                    <a:gd name="connsiteX0-9" fmla="*/ 409575 w 438150"/>
                    <a:gd name="connsiteY0-10" fmla="*/ 3267920 h 3277445"/>
                    <a:gd name="connsiteX1-11" fmla="*/ 0 w 438150"/>
                    <a:gd name="connsiteY1-12" fmla="*/ 3277445 h 3277445"/>
                    <a:gd name="connsiteX2-13" fmla="*/ 438150 w 438150"/>
                    <a:gd name="connsiteY2-14" fmla="*/ 845 h 3277445"/>
                    <a:gd name="connsiteX3-15" fmla="*/ 409575 w 438150"/>
                    <a:gd name="connsiteY3-16" fmla="*/ 3267920 h 3277445"/>
                    <a:gd name="connsiteX0-17" fmla="*/ 420864 w 449439"/>
                    <a:gd name="connsiteY0-18" fmla="*/ 3267824 h 3277349"/>
                    <a:gd name="connsiteX1-19" fmla="*/ 11289 w 449439"/>
                    <a:gd name="connsiteY1-20" fmla="*/ 3277349 h 3277349"/>
                    <a:gd name="connsiteX2-21" fmla="*/ 449439 w 449439"/>
                    <a:gd name="connsiteY2-22" fmla="*/ 749 h 3277349"/>
                    <a:gd name="connsiteX3-23" fmla="*/ 420864 w 449439"/>
                    <a:gd name="connsiteY3-24" fmla="*/ 3267824 h 3277349"/>
                    <a:gd name="connsiteX0-25" fmla="*/ 426865 w 455440"/>
                    <a:gd name="connsiteY0-26" fmla="*/ 3268012 h 3277537"/>
                    <a:gd name="connsiteX1-27" fmla="*/ 17290 w 455440"/>
                    <a:gd name="connsiteY1-28" fmla="*/ 3277537 h 3277537"/>
                    <a:gd name="connsiteX2-29" fmla="*/ 455440 w 455440"/>
                    <a:gd name="connsiteY2-30" fmla="*/ 937 h 3277537"/>
                    <a:gd name="connsiteX3-31" fmla="*/ 426865 w 455440"/>
                    <a:gd name="connsiteY3-32" fmla="*/ 3268012 h 3277537"/>
                    <a:gd name="connsiteX0-33" fmla="*/ 420865 w 449440"/>
                    <a:gd name="connsiteY0-34" fmla="*/ 3268029 h 3277554"/>
                    <a:gd name="connsiteX1-35" fmla="*/ 11290 w 449440"/>
                    <a:gd name="connsiteY1-36" fmla="*/ 3277554 h 3277554"/>
                    <a:gd name="connsiteX2-37" fmla="*/ 449440 w 449440"/>
                    <a:gd name="connsiteY2-38" fmla="*/ 954 h 3277554"/>
                    <a:gd name="connsiteX3-39" fmla="*/ 420865 w 449440"/>
                    <a:gd name="connsiteY3-40" fmla="*/ 3268029 h 3277554"/>
                    <a:gd name="connsiteX0-41" fmla="*/ 458965 w 458965"/>
                    <a:gd name="connsiteY0-42" fmla="*/ 3258504 h 3277554"/>
                    <a:gd name="connsiteX1-43" fmla="*/ 11290 w 458965"/>
                    <a:gd name="connsiteY1-44" fmla="*/ 3277554 h 3277554"/>
                    <a:gd name="connsiteX2-45" fmla="*/ 449440 w 458965"/>
                    <a:gd name="connsiteY2-46" fmla="*/ 954 h 3277554"/>
                    <a:gd name="connsiteX3-47" fmla="*/ 458965 w 458965"/>
                    <a:gd name="connsiteY3-48" fmla="*/ 3258504 h 3277554"/>
                    <a:gd name="connsiteX0-49" fmla="*/ 458965 w 468741"/>
                    <a:gd name="connsiteY0-50" fmla="*/ 3258504 h 3277554"/>
                    <a:gd name="connsiteX1-51" fmla="*/ 11290 w 468741"/>
                    <a:gd name="connsiteY1-52" fmla="*/ 3277554 h 3277554"/>
                    <a:gd name="connsiteX2-53" fmla="*/ 449440 w 468741"/>
                    <a:gd name="connsiteY2-54" fmla="*/ 954 h 3277554"/>
                    <a:gd name="connsiteX3-55" fmla="*/ 458965 w 468741"/>
                    <a:gd name="connsiteY3-56" fmla="*/ 3258504 h 3277554"/>
                    <a:gd name="connsiteX0-57" fmla="*/ 458965 w 475898"/>
                    <a:gd name="connsiteY0-58" fmla="*/ 3258504 h 3277554"/>
                    <a:gd name="connsiteX1-59" fmla="*/ 11290 w 475898"/>
                    <a:gd name="connsiteY1-60" fmla="*/ 3277554 h 3277554"/>
                    <a:gd name="connsiteX2-61" fmla="*/ 449440 w 475898"/>
                    <a:gd name="connsiteY2-62" fmla="*/ 954 h 3277554"/>
                    <a:gd name="connsiteX3-63" fmla="*/ 458965 w 475898"/>
                    <a:gd name="connsiteY3-64" fmla="*/ 3258504 h 3277554"/>
                    <a:gd name="connsiteX0-65" fmla="*/ 460407 w 477340"/>
                    <a:gd name="connsiteY0-66" fmla="*/ 3258186 h 3277236"/>
                    <a:gd name="connsiteX1-67" fmla="*/ 12732 w 477340"/>
                    <a:gd name="connsiteY1-68" fmla="*/ 3277236 h 3277236"/>
                    <a:gd name="connsiteX2-69" fmla="*/ 450882 w 477340"/>
                    <a:gd name="connsiteY2-70" fmla="*/ 636 h 3277236"/>
                    <a:gd name="connsiteX3-71" fmla="*/ 460407 w 477340"/>
                    <a:gd name="connsiteY3-72" fmla="*/ 3258186 h 3277236"/>
                    <a:gd name="connsiteX0-73" fmla="*/ 487474 w 504407"/>
                    <a:gd name="connsiteY0-74" fmla="*/ 3258194 h 3258194"/>
                    <a:gd name="connsiteX1-75" fmla="*/ 11224 w 504407"/>
                    <a:gd name="connsiteY1-76" fmla="*/ 3248669 h 3258194"/>
                    <a:gd name="connsiteX2-77" fmla="*/ 477949 w 504407"/>
                    <a:gd name="connsiteY2-78" fmla="*/ 644 h 3258194"/>
                    <a:gd name="connsiteX3-79" fmla="*/ 487474 w 504407"/>
                    <a:gd name="connsiteY3-80" fmla="*/ 3258194 h 3258194"/>
                    <a:gd name="connsiteX0-81" fmla="*/ 487474 w 504407"/>
                    <a:gd name="connsiteY0-82" fmla="*/ 3258194 h 3285812"/>
                    <a:gd name="connsiteX1-83" fmla="*/ 11224 w 504407"/>
                    <a:gd name="connsiteY1-84" fmla="*/ 3248669 h 3285812"/>
                    <a:gd name="connsiteX2-85" fmla="*/ 477949 w 504407"/>
                    <a:gd name="connsiteY2-86" fmla="*/ 644 h 3285812"/>
                    <a:gd name="connsiteX3-87" fmla="*/ 487474 w 504407"/>
                    <a:gd name="connsiteY3-88" fmla="*/ 3258194 h 3285812"/>
                    <a:gd name="connsiteX0-89" fmla="*/ 487474 w 504407"/>
                    <a:gd name="connsiteY0-90" fmla="*/ 3258194 h 3277380"/>
                    <a:gd name="connsiteX1-91" fmla="*/ 11224 w 504407"/>
                    <a:gd name="connsiteY1-92" fmla="*/ 3248669 h 3277380"/>
                    <a:gd name="connsiteX2-93" fmla="*/ 477949 w 504407"/>
                    <a:gd name="connsiteY2-94" fmla="*/ 644 h 3277380"/>
                    <a:gd name="connsiteX3-95" fmla="*/ 487474 w 504407"/>
                    <a:gd name="connsiteY3-96" fmla="*/ 3258194 h 3277380"/>
                    <a:gd name="connsiteX0-97" fmla="*/ 477949 w 499445"/>
                    <a:gd name="connsiteY0-98" fmla="*/ 3315344 h 3315344"/>
                    <a:gd name="connsiteX1-99" fmla="*/ 11224 w 499445"/>
                    <a:gd name="connsiteY1-100" fmla="*/ 3248669 h 3315344"/>
                    <a:gd name="connsiteX2-101" fmla="*/ 477949 w 499445"/>
                    <a:gd name="connsiteY2-102" fmla="*/ 644 h 3315344"/>
                    <a:gd name="connsiteX3-103" fmla="*/ 477949 w 499445"/>
                    <a:gd name="connsiteY3-104" fmla="*/ 3315344 h 3315344"/>
                    <a:gd name="connsiteX0-105" fmla="*/ 514484 w 535980"/>
                    <a:gd name="connsiteY0-106" fmla="*/ 3315342 h 3315342"/>
                    <a:gd name="connsiteX1-107" fmla="*/ 9659 w 535980"/>
                    <a:gd name="connsiteY1-108" fmla="*/ 3258192 h 3315342"/>
                    <a:gd name="connsiteX2-109" fmla="*/ 514484 w 535980"/>
                    <a:gd name="connsiteY2-110" fmla="*/ 642 h 3315342"/>
                    <a:gd name="connsiteX3-111" fmla="*/ 514484 w 535980"/>
                    <a:gd name="connsiteY3-112" fmla="*/ 3315342 h 3315342"/>
                    <a:gd name="connsiteX0-113" fmla="*/ 514484 w 535980"/>
                    <a:gd name="connsiteY0-114" fmla="*/ 3315342 h 3315342"/>
                    <a:gd name="connsiteX1-115" fmla="*/ 9659 w 535980"/>
                    <a:gd name="connsiteY1-116" fmla="*/ 3258192 h 3315342"/>
                    <a:gd name="connsiteX2-117" fmla="*/ 514484 w 535980"/>
                    <a:gd name="connsiteY2-118" fmla="*/ 642 h 3315342"/>
                    <a:gd name="connsiteX3-119" fmla="*/ 514484 w 535980"/>
                    <a:gd name="connsiteY3-120" fmla="*/ 3315342 h 3315342"/>
                    <a:gd name="connsiteX0-121" fmla="*/ 504959 w 532163"/>
                    <a:gd name="connsiteY0-122" fmla="*/ 3267717 h 3278507"/>
                    <a:gd name="connsiteX1-123" fmla="*/ 9659 w 532163"/>
                    <a:gd name="connsiteY1-124" fmla="*/ 3258192 h 3278507"/>
                    <a:gd name="connsiteX2-125" fmla="*/ 514484 w 532163"/>
                    <a:gd name="connsiteY2-126" fmla="*/ 642 h 3278507"/>
                    <a:gd name="connsiteX3-127" fmla="*/ 504959 w 532163"/>
                    <a:gd name="connsiteY3-128" fmla="*/ 3267717 h 3278507"/>
                    <a:gd name="connsiteX0-129" fmla="*/ 504322 w 545560"/>
                    <a:gd name="connsiteY0-130" fmla="*/ 3067764 h 3078554"/>
                    <a:gd name="connsiteX1-131" fmla="*/ 9022 w 545560"/>
                    <a:gd name="connsiteY1-132" fmla="*/ 3058239 h 3078554"/>
                    <a:gd name="connsiteX2-133" fmla="*/ 532897 w 545560"/>
                    <a:gd name="connsiteY2-134" fmla="*/ 714 h 3078554"/>
                    <a:gd name="connsiteX3-135" fmla="*/ 504322 w 545560"/>
                    <a:gd name="connsiteY3-136" fmla="*/ 3067764 h 3078554"/>
                    <a:gd name="connsiteX0-137" fmla="*/ 504959 w 532163"/>
                    <a:gd name="connsiteY0-138" fmla="*/ 3086805 h 3097595"/>
                    <a:gd name="connsiteX1-139" fmla="*/ 9659 w 532163"/>
                    <a:gd name="connsiteY1-140" fmla="*/ 3077280 h 3097595"/>
                    <a:gd name="connsiteX2-141" fmla="*/ 514484 w 532163"/>
                    <a:gd name="connsiteY2-142" fmla="*/ 705 h 3097595"/>
                    <a:gd name="connsiteX3-143" fmla="*/ 504959 w 532163"/>
                    <a:gd name="connsiteY3-144" fmla="*/ 3086805 h 3097595"/>
                    <a:gd name="connsiteX0-145" fmla="*/ 506034 w 533238"/>
                    <a:gd name="connsiteY0-146" fmla="*/ 3086100 h 3096890"/>
                    <a:gd name="connsiteX1-147" fmla="*/ 10734 w 533238"/>
                    <a:gd name="connsiteY1-148" fmla="*/ 3076575 h 3096890"/>
                    <a:gd name="connsiteX2-149" fmla="*/ 515559 w 533238"/>
                    <a:gd name="connsiteY2-150" fmla="*/ 0 h 3096890"/>
                    <a:gd name="connsiteX3-151" fmla="*/ 506034 w 533238"/>
                    <a:gd name="connsiteY3-152" fmla="*/ 3086100 h 3096890"/>
                    <a:gd name="connsiteX0-153" fmla="*/ 506034 w 533238"/>
                    <a:gd name="connsiteY0-154" fmla="*/ 3086100 h 3088655"/>
                    <a:gd name="connsiteX1-155" fmla="*/ 10734 w 533238"/>
                    <a:gd name="connsiteY1-156" fmla="*/ 3076575 h 3088655"/>
                    <a:gd name="connsiteX2-157" fmla="*/ 515559 w 533238"/>
                    <a:gd name="connsiteY2-158" fmla="*/ 0 h 3088655"/>
                    <a:gd name="connsiteX3-159" fmla="*/ 506034 w 533238"/>
                    <a:gd name="connsiteY3-160" fmla="*/ 3086100 h 3088655"/>
                  </a:gdLst>
                  <a:ahLst/>
                  <a:cxnLst>
                    <a:cxn ang="0">
                      <a:pos x="connsiteX0-1" y="connsiteY0-2"/>
                    </a:cxn>
                    <a:cxn ang="0">
                      <a:pos x="connsiteX1-3" y="connsiteY1-4"/>
                    </a:cxn>
                    <a:cxn ang="0">
                      <a:pos x="connsiteX2-5" y="connsiteY2-6"/>
                    </a:cxn>
                    <a:cxn ang="0">
                      <a:pos x="connsiteX3-7" y="connsiteY3-8"/>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11" name="그룹 119"/>
              <p:cNvGrpSpPr/>
              <p:nvPr/>
            </p:nvGrpSpPr>
            <p:grpSpPr>
              <a:xfrm>
                <a:off x="5817530" y="3404710"/>
                <a:ext cx="409995" cy="1836722"/>
                <a:chOff x="4241914" y="2176670"/>
                <a:chExt cx="1118390" cy="5010230"/>
              </a:xfrm>
              <a:solidFill>
                <a:schemeClr val="bg1"/>
              </a:solidFill>
              <a:effectLst/>
            </p:grpSpPr>
            <p:sp>
              <p:nvSpPr>
                <p:cNvPr id="12" name="타원 55"/>
                <p:cNvSpPr/>
                <p:nvPr/>
              </p:nvSpPr>
              <p:spPr>
                <a:xfrm>
                  <a:off x="4241914" y="2176670"/>
                  <a:ext cx="1118390" cy="1811875"/>
                </a:xfrm>
                <a:custGeom>
                  <a:avLst/>
                  <a:gdLst>
                    <a:gd name="connsiteX0" fmla="*/ 0 w 1173877"/>
                    <a:gd name="connsiteY0" fmla="*/ 586939 h 1173877"/>
                    <a:gd name="connsiteX1" fmla="*/ 586939 w 1173877"/>
                    <a:gd name="connsiteY1" fmla="*/ 0 h 1173877"/>
                    <a:gd name="connsiteX2" fmla="*/ 1173878 w 1173877"/>
                    <a:gd name="connsiteY2" fmla="*/ 586939 h 1173877"/>
                    <a:gd name="connsiteX3" fmla="*/ 586939 w 1173877"/>
                    <a:gd name="connsiteY3" fmla="*/ 1173878 h 1173877"/>
                    <a:gd name="connsiteX4" fmla="*/ 0 w 1173877"/>
                    <a:gd name="connsiteY4" fmla="*/ 586939 h 1173877"/>
                    <a:gd name="connsiteX0-1" fmla="*/ 41 w 1173919"/>
                    <a:gd name="connsiteY0-2" fmla="*/ 932720 h 1519659"/>
                    <a:gd name="connsiteX1-3" fmla="*/ 610033 w 1173919"/>
                    <a:gd name="connsiteY1-4" fmla="*/ 0 h 1519659"/>
                    <a:gd name="connsiteX2-5" fmla="*/ 1173919 w 1173919"/>
                    <a:gd name="connsiteY2-6" fmla="*/ 932720 h 1519659"/>
                    <a:gd name="connsiteX3-7" fmla="*/ 586980 w 1173919"/>
                    <a:gd name="connsiteY3-8" fmla="*/ 1519659 h 1519659"/>
                    <a:gd name="connsiteX4-9" fmla="*/ 41 w 1173919"/>
                    <a:gd name="connsiteY4-10" fmla="*/ 932720 h 1519659"/>
                    <a:gd name="connsiteX0-11" fmla="*/ 74 w 1173952"/>
                    <a:gd name="connsiteY0-12" fmla="*/ 932720 h 1842389"/>
                    <a:gd name="connsiteX1-13" fmla="*/ 610066 w 1173952"/>
                    <a:gd name="connsiteY1-14" fmla="*/ 0 h 1842389"/>
                    <a:gd name="connsiteX2-15" fmla="*/ 1173952 w 1173952"/>
                    <a:gd name="connsiteY2-16" fmla="*/ 932720 h 1842389"/>
                    <a:gd name="connsiteX3-17" fmla="*/ 579329 w 1173952"/>
                    <a:gd name="connsiteY3-18" fmla="*/ 1842389 h 1842389"/>
                    <a:gd name="connsiteX4-19" fmla="*/ 74 w 1173952"/>
                    <a:gd name="connsiteY4-20" fmla="*/ 932720 h 1842389"/>
                    <a:gd name="connsiteX0-21" fmla="*/ 17 w 1173895"/>
                    <a:gd name="connsiteY0-22" fmla="*/ 932720 h 1842389"/>
                    <a:gd name="connsiteX1-23" fmla="*/ 610009 w 1173895"/>
                    <a:gd name="connsiteY1-24" fmla="*/ 0 h 1842389"/>
                    <a:gd name="connsiteX2-25" fmla="*/ 1173895 w 1173895"/>
                    <a:gd name="connsiteY2-26" fmla="*/ 932720 h 1842389"/>
                    <a:gd name="connsiteX3-27" fmla="*/ 579272 w 1173895"/>
                    <a:gd name="connsiteY3-28" fmla="*/ 1842389 h 1842389"/>
                    <a:gd name="connsiteX4-29" fmla="*/ 17 w 1173895"/>
                    <a:gd name="connsiteY4-30" fmla="*/ 932720 h 1842389"/>
                    <a:gd name="connsiteX0-31" fmla="*/ 756 w 1174634"/>
                    <a:gd name="connsiteY0-32" fmla="*/ 932720 h 1842389"/>
                    <a:gd name="connsiteX1-33" fmla="*/ 610748 w 1174634"/>
                    <a:gd name="connsiteY1-34" fmla="*/ 0 h 1842389"/>
                    <a:gd name="connsiteX2-35" fmla="*/ 1174634 w 1174634"/>
                    <a:gd name="connsiteY2-36" fmla="*/ 932720 h 1842389"/>
                    <a:gd name="connsiteX3-37" fmla="*/ 580011 w 1174634"/>
                    <a:gd name="connsiteY3-38" fmla="*/ 1842389 h 1842389"/>
                    <a:gd name="connsiteX4-39" fmla="*/ 756 w 1174634"/>
                    <a:gd name="connsiteY4-40" fmla="*/ 932720 h 1842389"/>
                    <a:gd name="connsiteX0-41" fmla="*/ 756 w 1174634"/>
                    <a:gd name="connsiteY0-42" fmla="*/ 932720 h 1842389"/>
                    <a:gd name="connsiteX1-43" fmla="*/ 610748 w 1174634"/>
                    <a:gd name="connsiteY1-44" fmla="*/ 0 h 1842389"/>
                    <a:gd name="connsiteX2-45" fmla="*/ 1174634 w 1174634"/>
                    <a:gd name="connsiteY2-46" fmla="*/ 932720 h 1842389"/>
                    <a:gd name="connsiteX3-47" fmla="*/ 580011 w 1174634"/>
                    <a:gd name="connsiteY3-48" fmla="*/ 1842389 h 1842389"/>
                    <a:gd name="connsiteX4-49" fmla="*/ 756 w 1174634"/>
                    <a:gd name="connsiteY4-50" fmla="*/ 932720 h 1842389"/>
                    <a:gd name="connsiteX0-51" fmla="*/ 542 w 1174420"/>
                    <a:gd name="connsiteY0-52" fmla="*/ 932720 h 1842389"/>
                    <a:gd name="connsiteX1-53" fmla="*/ 610534 w 1174420"/>
                    <a:gd name="connsiteY1-54" fmla="*/ 0 h 1842389"/>
                    <a:gd name="connsiteX2-55" fmla="*/ 1174420 w 1174420"/>
                    <a:gd name="connsiteY2-56" fmla="*/ 932720 h 1842389"/>
                    <a:gd name="connsiteX3-57" fmla="*/ 579797 w 1174420"/>
                    <a:gd name="connsiteY3-58" fmla="*/ 1842389 h 1842389"/>
                    <a:gd name="connsiteX4-59" fmla="*/ 542 w 1174420"/>
                    <a:gd name="connsiteY4-60" fmla="*/ 932720 h 1842389"/>
                    <a:gd name="connsiteX0-61" fmla="*/ 542 w 1174420"/>
                    <a:gd name="connsiteY0-62" fmla="*/ 932720 h 1842389"/>
                    <a:gd name="connsiteX1-63" fmla="*/ 610534 w 1174420"/>
                    <a:gd name="connsiteY1-64" fmla="*/ 0 h 1842389"/>
                    <a:gd name="connsiteX2-65" fmla="*/ 1174420 w 1174420"/>
                    <a:gd name="connsiteY2-66" fmla="*/ 932720 h 1842389"/>
                    <a:gd name="connsiteX3-67" fmla="*/ 579797 w 1174420"/>
                    <a:gd name="connsiteY3-68" fmla="*/ 1842389 h 1842389"/>
                    <a:gd name="connsiteX4-69" fmla="*/ 542 w 1174420"/>
                    <a:gd name="connsiteY4-70" fmla="*/ 932720 h 1842389"/>
                    <a:gd name="connsiteX0-71" fmla="*/ 542 w 1175985"/>
                    <a:gd name="connsiteY0-72" fmla="*/ 932720 h 1842389"/>
                    <a:gd name="connsiteX1-73" fmla="*/ 610534 w 1175985"/>
                    <a:gd name="connsiteY1-74" fmla="*/ 0 h 1842389"/>
                    <a:gd name="connsiteX2-75" fmla="*/ 1174420 w 1175985"/>
                    <a:gd name="connsiteY2-76" fmla="*/ 932720 h 1842389"/>
                    <a:gd name="connsiteX3-77" fmla="*/ 579797 w 1175985"/>
                    <a:gd name="connsiteY3-78" fmla="*/ 1842389 h 1842389"/>
                    <a:gd name="connsiteX4-79" fmla="*/ 542 w 1175985"/>
                    <a:gd name="connsiteY4-80" fmla="*/ 932720 h 1842389"/>
                    <a:gd name="connsiteX0-81" fmla="*/ 542 w 1175985"/>
                    <a:gd name="connsiteY0-82" fmla="*/ 932720 h 1842389"/>
                    <a:gd name="connsiteX1-83" fmla="*/ 610534 w 1175985"/>
                    <a:gd name="connsiteY1-84" fmla="*/ 0 h 1842389"/>
                    <a:gd name="connsiteX2-85" fmla="*/ 1174420 w 1175985"/>
                    <a:gd name="connsiteY2-86" fmla="*/ 932720 h 1842389"/>
                    <a:gd name="connsiteX3-87" fmla="*/ 579797 w 1175985"/>
                    <a:gd name="connsiteY3-88" fmla="*/ 1842389 h 1842389"/>
                    <a:gd name="connsiteX4-89" fmla="*/ 542 w 1175985"/>
                    <a:gd name="connsiteY4-90" fmla="*/ 932720 h 1842389"/>
                    <a:gd name="connsiteX0-91" fmla="*/ 542 w 1174536"/>
                    <a:gd name="connsiteY0-92" fmla="*/ 932720 h 1842389"/>
                    <a:gd name="connsiteX1-93" fmla="*/ 610534 w 1174536"/>
                    <a:gd name="connsiteY1-94" fmla="*/ 0 h 1842389"/>
                    <a:gd name="connsiteX2-95" fmla="*/ 1174420 w 1174536"/>
                    <a:gd name="connsiteY2-96" fmla="*/ 932720 h 1842389"/>
                    <a:gd name="connsiteX3-97" fmla="*/ 579797 w 1174536"/>
                    <a:gd name="connsiteY3-98" fmla="*/ 1842389 h 1842389"/>
                    <a:gd name="connsiteX4-99" fmla="*/ 542 w 1174536"/>
                    <a:gd name="connsiteY4-100" fmla="*/ 932720 h 1842389"/>
                    <a:gd name="connsiteX0-101" fmla="*/ 574 w 1143830"/>
                    <a:gd name="connsiteY0-102" fmla="*/ 932720 h 1842389"/>
                    <a:gd name="connsiteX1-103" fmla="*/ 579830 w 1143830"/>
                    <a:gd name="connsiteY1-104" fmla="*/ 0 h 1842389"/>
                    <a:gd name="connsiteX2-105" fmla="*/ 1143716 w 1143830"/>
                    <a:gd name="connsiteY2-106" fmla="*/ 932720 h 1842389"/>
                    <a:gd name="connsiteX3-107" fmla="*/ 549093 w 1143830"/>
                    <a:gd name="connsiteY3-108" fmla="*/ 1842389 h 1842389"/>
                    <a:gd name="connsiteX4-109" fmla="*/ 574 w 1143830"/>
                    <a:gd name="connsiteY4-110" fmla="*/ 932720 h 1842389"/>
                    <a:gd name="connsiteX0-111" fmla="*/ 574 w 1143830"/>
                    <a:gd name="connsiteY0-112" fmla="*/ 932720 h 1842389"/>
                    <a:gd name="connsiteX1-113" fmla="*/ 579830 w 1143830"/>
                    <a:gd name="connsiteY1-114" fmla="*/ 0 h 1842389"/>
                    <a:gd name="connsiteX2-115" fmla="*/ 1143716 w 1143830"/>
                    <a:gd name="connsiteY2-116" fmla="*/ 932720 h 1842389"/>
                    <a:gd name="connsiteX3-117" fmla="*/ 549093 w 1143830"/>
                    <a:gd name="connsiteY3-118" fmla="*/ 1842389 h 1842389"/>
                    <a:gd name="connsiteX4-119" fmla="*/ 574 w 1143830"/>
                    <a:gd name="connsiteY4-120" fmla="*/ 932720 h 1842389"/>
                    <a:gd name="connsiteX0-121" fmla="*/ 872 w 1144196"/>
                    <a:gd name="connsiteY0-122" fmla="*/ 932720 h 1842389"/>
                    <a:gd name="connsiteX1-123" fmla="*/ 580128 w 1144196"/>
                    <a:gd name="connsiteY1-124" fmla="*/ 0 h 1842389"/>
                    <a:gd name="connsiteX2-125" fmla="*/ 1144014 w 1144196"/>
                    <a:gd name="connsiteY2-126" fmla="*/ 932720 h 1842389"/>
                    <a:gd name="connsiteX3-127" fmla="*/ 549391 w 1144196"/>
                    <a:gd name="connsiteY3-128" fmla="*/ 1842389 h 1842389"/>
                    <a:gd name="connsiteX4-129" fmla="*/ 872 w 1144196"/>
                    <a:gd name="connsiteY4-130" fmla="*/ 932720 h 1842389"/>
                    <a:gd name="connsiteX0-131" fmla="*/ 574 w 1143830"/>
                    <a:gd name="connsiteY0-132" fmla="*/ 932720 h 1842389"/>
                    <a:gd name="connsiteX1-133" fmla="*/ 579830 w 1143830"/>
                    <a:gd name="connsiteY1-134" fmla="*/ 0 h 1842389"/>
                    <a:gd name="connsiteX2-135" fmla="*/ 1143716 w 1143830"/>
                    <a:gd name="connsiteY2-136" fmla="*/ 932720 h 1842389"/>
                    <a:gd name="connsiteX3-137" fmla="*/ 549093 w 1143830"/>
                    <a:gd name="connsiteY3-138" fmla="*/ 1842389 h 1842389"/>
                    <a:gd name="connsiteX4-139" fmla="*/ 574 w 1143830"/>
                    <a:gd name="connsiteY4-140" fmla="*/ 932720 h 1842389"/>
                    <a:gd name="connsiteX0-141" fmla="*/ 574 w 1144158"/>
                    <a:gd name="connsiteY0-142" fmla="*/ 932720 h 1842389"/>
                    <a:gd name="connsiteX1-143" fmla="*/ 579830 w 1144158"/>
                    <a:gd name="connsiteY1-144" fmla="*/ 0 h 1842389"/>
                    <a:gd name="connsiteX2-145" fmla="*/ 1143716 w 1144158"/>
                    <a:gd name="connsiteY2-146" fmla="*/ 932720 h 1842389"/>
                    <a:gd name="connsiteX3-147" fmla="*/ 549093 w 1144158"/>
                    <a:gd name="connsiteY3-148" fmla="*/ 1842389 h 1842389"/>
                    <a:gd name="connsiteX4-149" fmla="*/ 574 w 1144158"/>
                    <a:gd name="connsiteY4-150" fmla="*/ 932720 h 1842389"/>
                    <a:gd name="connsiteX0-151" fmla="*/ 574 w 1144158"/>
                    <a:gd name="connsiteY0-152" fmla="*/ 932720 h 1842389"/>
                    <a:gd name="connsiteX1-153" fmla="*/ 579830 w 1144158"/>
                    <a:gd name="connsiteY1-154" fmla="*/ 0 h 1842389"/>
                    <a:gd name="connsiteX2-155" fmla="*/ 1143716 w 1144158"/>
                    <a:gd name="connsiteY2-156" fmla="*/ 932720 h 1842389"/>
                    <a:gd name="connsiteX3-157" fmla="*/ 549093 w 1144158"/>
                    <a:gd name="connsiteY3-158" fmla="*/ 1842389 h 1842389"/>
                    <a:gd name="connsiteX4-159" fmla="*/ 574 w 1144158"/>
                    <a:gd name="connsiteY4-160" fmla="*/ 932720 h 1842389"/>
                    <a:gd name="connsiteX0-161" fmla="*/ 574 w 1143830"/>
                    <a:gd name="connsiteY0-162" fmla="*/ 932720 h 1842389"/>
                    <a:gd name="connsiteX1-163" fmla="*/ 579830 w 1143830"/>
                    <a:gd name="connsiteY1-164" fmla="*/ 0 h 1842389"/>
                    <a:gd name="connsiteX2-165" fmla="*/ 1143716 w 1143830"/>
                    <a:gd name="connsiteY2-166" fmla="*/ 932720 h 1842389"/>
                    <a:gd name="connsiteX3-167" fmla="*/ 549093 w 1143830"/>
                    <a:gd name="connsiteY3-168" fmla="*/ 1842389 h 1842389"/>
                    <a:gd name="connsiteX4-169" fmla="*/ 574 w 1143830"/>
                    <a:gd name="connsiteY4-170" fmla="*/ 932720 h 1842389"/>
                    <a:gd name="connsiteX0-171" fmla="*/ 573 w 1136147"/>
                    <a:gd name="connsiteY0-172" fmla="*/ 932723 h 1842395"/>
                    <a:gd name="connsiteX1-173" fmla="*/ 579829 w 1136147"/>
                    <a:gd name="connsiteY1-174" fmla="*/ 3 h 1842395"/>
                    <a:gd name="connsiteX2-175" fmla="*/ 1136031 w 1136147"/>
                    <a:gd name="connsiteY2-176" fmla="*/ 925039 h 1842395"/>
                    <a:gd name="connsiteX3-177" fmla="*/ 549092 w 1136147"/>
                    <a:gd name="connsiteY3-178" fmla="*/ 1842392 h 1842395"/>
                    <a:gd name="connsiteX4-179" fmla="*/ 573 w 1136147"/>
                    <a:gd name="connsiteY4-180" fmla="*/ 932723 h 1842395"/>
                    <a:gd name="connsiteX0-181" fmla="*/ 573 w 1136147"/>
                    <a:gd name="connsiteY0-182" fmla="*/ 894353 h 1842497"/>
                    <a:gd name="connsiteX1-183" fmla="*/ 579829 w 1136147"/>
                    <a:gd name="connsiteY1-184" fmla="*/ 53 h 1842497"/>
                    <a:gd name="connsiteX2-185" fmla="*/ 1136031 w 1136147"/>
                    <a:gd name="connsiteY2-186" fmla="*/ 925089 h 1842497"/>
                    <a:gd name="connsiteX3-187" fmla="*/ 549092 w 1136147"/>
                    <a:gd name="connsiteY3-188" fmla="*/ 1842442 h 1842497"/>
                    <a:gd name="connsiteX4-189" fmla="*/ 573 w 1136147"/>
                    <a:gd name="connsiteY4-190" fmla="*/ 894353 h 1842497"/>
                    <a:gd name="connsiteX0-191" fmla="*/ 573 w 1136147"/>
                    <a:gd name="connsiteY0-192" fmla="*/ 894358 h 1842502"/>
                    <a:gd name="connsiteX1-193" fmla="*/ 579829 w 1136147"/>
                    <a:gd name="connsiteY1-194" fmla="*/ 58 h 1842502"/>
                    <a:gd name="connsiteX2-195" fmla="*/ 1136031 w 1136147"/>
                    <a:gd name="connsiteY2-196" fmla="*/ 925094 h 1842502"/>
                    <a:gd name="connsiteX3-197" fmla="*/ 549092 w 1136147"/>
                    <a:gd name="connsiteY3-198" fmla="*/ 1842447 h 1842502"/>
                    <a:gd name="connsiteX4-199" fmla="*/ 573 w 1136147"/>
                    <a:gd name="connsiteY4-200" fmla="*/ 894358 h 1842502"/>
                    <a:gd name="connsiteX0-201" fmla="*/ 573 w 1136147"/>
                    <a:gd name="connsiteY0-202" fmla="*/ 894362 h 1842506"/>
                    <a:gd name="connsiteX1-203" fmla="*/ 579829 w 1136147"/>
                    <a:gd name="connsiteY1-204" fmla="*/ 62 h 1842506"/>
                    <a:gd name="connsiteX2-205" fmla="*/ 1136031 w 1136147"/>
                    <a:gd name="connsiteY2-206" fmla="*/ 925098 h 1842506"/>
                    <a:gd name="connsiteX3-207" fmla="*/ 549092 w 1136147"/>
                    <a:gd name="connsiteY3-208" fmla="*/ 1842451 h 1842506"/>
                    <a:gd name="connsiteX4-209" fmla="*/ 573 w 1136147"/>
                    <a:gd name="connsiteY4-210" fmla="*/ 894362 h 1842506"/>
                    <a:gd name="connsiteX0-211" fmla="*/ 573 w 1136031"/>
                    <a:gd name="connsiteY0-212" fmla="*/ 894362 h 1842506"/>
                    <a:gd name="connsiteX1-213" fmla="*/ 579829 w 1136031"/>
                    <a:gd name="connsiteY1-214" fmla="*/ 62 h 1842506"/>
                    <a:gd name="connsiteX2-215" fmla="*/ 1136031 w 1136031"/>
                    <a:gd name="connsiteY2-216" fmla="*/ 925098 h 1842506"/>
                    <a:gd name="connsiteX3-217" fmla="*/ 549092 w 1136031"/>
                    <a:gd name="connsiteY3-218" fmla="*/ 1842451 h 1842506"/>
                    <a:gd name="connsiteX4-219" fmla="*/ 573 w 1136031"/>
                    <a:gd name="connsiteY4-220" fmla="*/ 894362 h 1842506"/>
                    <a:gd name="connsiteX0-221" fmla="*/ 944 w 1136402"/>
                    <a:gd name="connsiteY0-222" fmla="*/ 894362 h 1842506"/>
                    <a:gd name="connsiteX1-223" fmla="*/ 580200 w 1136402"/>
                    <a:gd name="connsiteY1-224" fmla="*/ 62 h 1842506"/>
                    <a:gd name="connsiteX2-225" fmla="*/ 1136402 w 1136402"/>
                    <a:gd name="connsiteY2-226" fmla="*/ 925098 h 1842506"/>
                    <a:gd name="connsiteX3-227" fmla="*/ 549463 w 1136402"/>
                    <a:gd name="connsiteY3-228" fmla="*/ 1842451 h 1842506"/>
                    <a:gd name="connsiteX4-229" fmla="*/ 944 w 1136402"/>
                    <a:gd name="connsiteY4-230" fmla="*/ 894362 h 1842506"/>
                    <a:gd name="connsiteX0-231" fmla="*/ 1105 w 1136563"/>
                    <a:gd name="connsiteY0-232" fmla="*/ 894362 h 1842506"/>
                    <a:gd name="connsiteX1-233" fmla="*/ 580361 w 1136563"/>
                    <a:gd name="connsiteY1-234" fmla="*/ 62 h 1842506"/>
                    <a:gd name="connsiteX2-235" fmla="*/ 1136563 w 1136563"/>
                    <a:gd name="connsiteY2-236" fmla="*/ 925098 h 1842506"/>
                    <a:gd name="connsiteX3-237" fmla="*/ 549624 w 1136563"/>
                    <a:gd name="connsiteY3-238" fmla="*/ 1842451 h 1842506"/>
                    <a:gd name="connsiteX4-239" fmla="*/ 1105 w 1136563"/>
                    <a:gd name="connsiteY4-240" fmla="*/ 894362 h 1842506"/>
                    <a:gd name="connsiteX0-241" fmla="*/ 1105 w 1136563"/>
                    <a:gd name="connsiteY0-242" fmla="*/ 894362 h 1842506"/>
                    <a:gd name="connsiteX1-243" fmla="*/ 580361 w 1136563"/>
                    <a:gd name="connsiteY1-244" fmla="*/ 62 h 1842506"/>
                    <a:gd name="connsiteX2-245" fmla="*/ 1136563 w 1136563"/>
                    <a:gd name="connsiteY2-246" fmla="*/ 925098 h 1842506"/>
                    <a:gd name="connsiteX3-247" fmla="*/ 549624 w 1136563"/>
                    <a:gd name="connsiteY3-248" fmla="*/ 1842451 h 1842506"/>
                    <a:gd name="connsiteX4-249" fmla="*/ 1105 w 1136563"/>
                    <a:gd name="connsiteY4-250" fmla="*/ 894362 h 1842506"/>
                    <a:gd name="connsiteX0-251" fmla="*/ 530 w 1175493"/>
                    <a:gd name="connsiteY0-252" fmla="*/ 904205 h 1842443"/>
                    <a:gd name="connsiteX1-253" fmla="*/ 619291 w 1175493"/>
                    <a:gd name="connsiteY1-254" fmla="*/ 29 h 1842443"/>
                    <a:gd name="connsiteX2-255" fmla="*/ 1175493 w 1175493"/>
                    <a:gd name="connsiteY2-256" fmla="*/ 925065 h 1842443"/>
                    <a:gd name="connsiteX3-257" fmla="*/ 588554 w 1175493"/>
                    <a:gd name="connsiteY3-258" fmla="*/ 1842418 h 1842443"/>
                    <a:gd name="connsiteX4-259" fmla="*/ 530 w 1175493"/>
                    <a:gd name="connsiteY4-260" fmla="*/ 904205 h 1842443"/>
                    <a:gd name="connsiteX0-261" fmla="*/ 527 w 1155736"/>
                    <a:gd name="connsiteY0-262" fmla="*/ 904205 h 1842443"/>
                    <a:gd name="connsiteX1-263" fmla="*/ 619288 w 1155736"/>
                    <a:gd name="connsiteY1-264" fmla="*/ 29 h 1842443"/>
                    <a:gd name="connsiteX2-265" fmla="*/ 1155736 w 1155736"/>
                    <a:gd name="connsiteY2-266" fmla="*/ 925065 h 1842443"/>
                    <a:gd name="connsiteX3-267" fmla="*/ 588551 w 1155736"/>
                    <a:gd name="connsiteY3-268" fmla="*/ 1842418 h 1842443"/>
                    <a:gd name="connsiteX4-269" fmla="*/ 527 w 1155736"/>
                    <a:gd name="connsiteY4-270" fmla="*/ 904205 h 1842443"/>
                    <a:gd name="connsiteX0-271" fmla="*/ 620 w 1155829"/>
                    <a:gd name="connsiteY0-272" fmla="*/ 904205 h 1842443"/>
                    <a:gd name="connsiteX1-273" fmla="*/ 619381 w 1155829"/>
                    <a:gd name="connsiteY1-274" fmla="*/ 29 h 1842443"/>
                    <a:gd name="connsiteX2-275" fmla="*/ 1155829 w 1155829"/>
                    <a:gd name="connsiteY2-276" fmla="*/ 925065 h 1842443"/>
                    <a:gd name="connsiteX3-277" fmla="*/ 588644 w 1155829"/>
                    <a:gd name="connsiteY3-278" fmla="*/ 1842418 h 1842443"/>
                    <a:gd name="connsiteX4-279" fmla="*/ 620 w 1155829"/>
                    <a:gd name="connsiteY4-280" fmla="*/ 904205 h 1842443"/>
                    <a:gd name="connsiteX0-281" fmla="*/ 853 w 1156062"/>
                    <a:gd name="connsiteY0-282" fmla="*/ 904570 h 1842808"/>
                    <a:gd name="connsiteX1-283" fmla="*/ 619614 w 1156062"/>
                    <a:gd name="connsiteY1-284" fmla="*/ 394 h 1842808"/>
                    <a:gd name="connsiteX2-285" fmla="*/ 1156062 w 1156062"/>
                    <a:gd name="connsiteY2-286" fmla="*/ 925430 h 1842808"/>
                    <a:gd name="connsiteX3-287" fmla="*/ 588877 w 1156062"/>
                    <a:gd name="connsiteY3-288" fmla="*/ 1842783 h 1842808"/>
                    <a:gd name="connsiteX4-289" fmla="*/ 853 w 1156062"/>
                    <a:gd name="connsiteY4-290" fmla="*/ 904570 h 1842808"/>
                    <a:gd name="connsiteX0-291" fmla="*/ 949 w 1156158"/>
                    <a:gd name="connsiteY0-292" fmla="*/ 904271 h 1842509"/>
                    <a:gd name="connsiteX1-293" fmla="*/ 619710 w 1156158"/>
                    <a:gd name="connsiteY1-294" fmla="*/ 95 h 1842509"/>
                    <a:gd name="connsiteX2-295" fmla="*/ 1156158 w 1156158"/>
                    <a:gd name="connsiteY2-296" fmla="*/ 925131 h 1842509"/>
                    <a:gd name="connsiteX3-297" fmla="*/ 588973 w 1156158"/>
                    <a:gd name="connsiteY3-298" fmla="*/ 1842484 h 1842509"/>
                    <a:gd name="connsiteX4-299" fmla="*/ 949 w 1156158"/>
                    <a:gd name="connsiteY4-300" fmla="*/ 904271 h 1842509"/>
                    <a:gd name="connsiteX0-301" fmla="*/ 7 w 1155216"/>
                    <a:gd name="connsiteY0-302" fmla="*/ 904270 h 1842508"/>
                    <a:gd name="connsiteX1-303" fmla="*/ 599015 w 1155216"/>
                    <a:gd name="connsiteY1-304" fmla="*/ 94 h 1842508"/>
                    <a:gd name="connsiteX2-305" fmla="*/ 1155216 w 1155216"/>
                    <a:gd name="connsiteY2-306" fmla="*/ 925130 h 1842508"/>
                    <a:gd name="connsiteX3-307" fmla="*/ 588031 w 1155216"/>
                    <a:gd name="connsiteY3-308" fmla="*/ 1842483 h 1842508"/>
                    <a:gd name="connsiteX4-309" fmla="*/ 7 w 1155216"/>
                    <a:gd name="connsiteY4-310" fmla="*/ 904270 h 1842508"/>
                    <a:gd name="connsiteX0-311" fmla="*/ 7 w 1155216"/>
                    <a:gd name="connsiteY0-312" fmla="*/ 904270 h 1842508"/>
                    <a:gd name="connsiteX1-313" fmla="*/ 599015 w 1155216"/>
                    <a:gd name="connsiteY1-314" fmla="*/ 94 h 1842508"/>
                    <a:gd name="connsiteX2-315" fmla="*/ 1155216 w 1155216"/>
                    <a:gd name="connsiteY2-316" fmla="*/ 925130 h 1842508"/>
                    <a:gd name="connsiteX3-317" fmla="*/ 588031 w 1155216"/>
                    <a:gd name="connsiteY3-318" fmla="*/ 1842483 h 1842508"/>
                    <a:gd name="connsiteX4-319" fmla="*/ 7 w 1155216"/>
                    <a:gd name="connsiteY4-320" fmla="*/ 904270 h 1842508"/>
                    <a:gd name="connsiteX0-321" fmla="*/ 7 w 1155216"/>
                    <a:gd name="connsiteY0-322" fmla="*/ 904270 h 1842508"/>
                    <a:gd name="connsiteX1-323" fmla="*/ 599015 w 1155216"/>
                    <a:gd name="connsiteY1-324" fmla="*/ 94 h 1842508"/>
                    <a:gd name="connsiteX2-325" fmla="*/ 1155216 w 1155216"/>
                    <a:gd name="connsiteY2-326" fmla="*/ 925130 h 1842508"/>
                    <a:gd name="connsiteX3-327" fmla="*/ 588031 w 1155216"/>
                    <a:gd name="connsiteY3-328" fmla="*/ 1842483 h 1842508"/>
                    <a:gd name="connsiteX4-329" fmla="*/ 7 w 1155216"/>
                    <a:gd name="connsiteY4-330" fmla="*/ 904270 h 1842508"/>
                    <a:gd name="connsiteX0-331" fmla="*/ 8 w 1155217"/>
                    <a:gd name="connsiteY0-332" fmla="*/ 904270 h 1842508"/>
                    <a:gd name="connsiteX1-333" fmla="*/ 599016 w 1155217"/>
                    <a:gd name="connsiteY1-334" fmla="*/ 94 h 1842508"/>
                    <a:gd name="connsiteX2-335" fmla="*/ 1155217 w 1155217"/>
                    <a:gd name="connsiteY2-336" fmla="*/ 925130 h 1842508"/>
                    <a:gd name="connsiteX3-337" fmla="*/ 588032 w 1155217"/>
                    <a:gd name="connsiteY3-338" fmla="*/ 1842483 h 1842508"/>
                    <a:gd name="connsiteX4-339" fmla="*/ 8 w 1155217"/>
                    <a:gd name="connsiteY4-340" fmla="*/ 904270 h 1842508"/>
                    <a:gd name="connsiteX0-341" fmla="*/ 8 w 1155217"/>
                    <a:gd name="connsiteY0-342" fmla="*/ 904270 h 1842508"/>
                    <a:gd name="connsiteX1-343" fmla="*/ 599016 w 1155217"/>
                    <a:gd name="connsiteY1-344" fmla="*/ 94 h 1842508"/>
                    <a:gd name="connsiteX2-345" fmla="*/ 1155217 w 1155217"/>
                    <a:gd name="connsiteY2-346" fmla="*/ 925130 h 1842508"/>
                    <a:gd name="connsiteX3-347" fmla="*/ 588032 w 1155217"/>
                    <a:gd name="connsiteY3-348" fmla="*/ 1842483 h 1842508"/>
                    <a:gd name="connsiteX4-349" fmla="*/ 8 w 1155217"/>
                    <a:gd name="connsiteY4-350" fmla="*/ 904270 h 1842508"/>
                    <a:gd name="connsiteX0-351" fmla="*/ 184 w 1155393"/>
                    <a:gd name="connsiteY0-352" fmla="*/ 904270 h 1842508"/>
                    <a:gd name="connsiteX1-353" fmla="*/ 599192 w 1155393"/>
                    <a:gd name="connsiteY1-354" fmla="*/ 94 h 1842508"/>
                    <a:gd name="connsiteX2-355" fmla="*/ 1155393 w 1155393"/>
                    <a:gd name="connsiteY2-356" fmla="*/ 925130 h 1842508"/>
                    <a:gd name="connsiteX3-357" fmla="*/ 588208 w 1155393"/>
                    <a:gd name="connsiteY3-358" fmla="*/ 1842483 h 1842508"/>
                    <a:gd name="connsiteX4-359" fmla="*/ 184 w 1155393"/>
                    <a:gd name="connsiteY4-360" fmla="*/ 904270 h 1842508"/>
                    <a:gd name="connsiteX0-361" fmla="*/ 184 w 1155393"/>
                    <a:gd name="connsiteY0-362" fmla="*/ 904240 h 1842478"/>
                    <a:gd name="connsiteX1-363" fmla="*/ 599192 w 1155393"/>
                    <a:gd name="connsiteY1-364" fmla="*/ 64 h 1842478"/>
                    <a:gd name="connsiteX2-365" fmla="*/ 1155393 w 1155393"/>
                    <a:gd name="connsiteY2-366" fmla="*/ 925100 h 1842478"/>
                    <a:gd name="connsiteX3-367" fmla="*/ 588208 w 1155393"/>
                    <a:gd name="connsiteY3-368" fmla="*/ 1842453 h 1842478"/>
                    <a:gd name="connsiteX4-369" fmla="*/ 184 w 1155393"/>
                    <a:gd name="connsiteY4-370" fmla="*/ 904240 h 1842478"/>
                    <a:gd name="connsiteX0-371" fmla="*/ 184 w 1155393"/>
                    <a:gd name="connsiteY0-372" fmla="*/ 904259 h 1842497"/>
                    <a:gd name="connsiteX1-373" fmla="*/ 599192 w 1155393"/>
                    <a:gd name="connsiteY1-374" fmla="*/ 83 h 1842497"/>
                    <a:gd name="connsiteX2-375" fmla="*/ 1155393 w 1155393"/>
                    <a:gd name="connsiteY2-376" fmla="*/ 925119 h 1842497"/>
                    <a:gd name="connsiteX3-377" fmla="*/ 588208 w 1155393"/>
                    <a:gd name="connsiteY3-378" fmla="*/ 1842472 h 1842497"/>
                    <a:gd name="connsiteX4-379" fmla="*/ 184 w 1155393"/>
                    <a:gd name="connsiteY4-380" fmla="*/ 904259 h 1842497"/>
                    <a:gd name="connsiteX0-381" fmla="*/ 184 w 1155718"/>
                    <a:gd name="connsiteY0-382" fmla="*/ 904235 h 1842465"/>
                    <a:gd name="connsiteX1-383" fmla="*/ 599192 w 1155718"/>
                    <a:gd name="connsiteY1-384" fmla="*/ 59 h 1842465"/>
                    <a:gd name="connsiteX2-385" fmla="*/ 1155393 w 1155718"/>
                    <a:gd name="connsiteY2-386" fmla="*/ 925095 h 1842465"/>
                    <a:gd name="connsiteX3-387" fmla="*/ 588208 w 1155718"/>
                    <a:gd name="connsiteY3-388" fmla="*/ 1842448 h 1842465"/>
                    <a:gd name="connsiteX4-389" fmla="*/ 184 w 1155718"/>
                    <a:gd name="connsiteY4-390" fmla="*/ 904235 h 1842465"/>
                    <a:gd name="connsiteX0-391" fmla="*/ 9 w 1155230"/>
                    <a:gd name="connsiteY0-392" fmla="*/ 933851 h 1872079"/>
                    <a:gd name="connsiteX1-393" fmla="*/ 599017 w 1155230"/>
                    <a:gd name="connsiteY1-394" fmla="*/ 46 h 1872079"/>
                    <a:gd name="connsiteX2-395" fmla="*/ 1155218 w 1155230"/>
                    <a:gd name="connsiteY2-396" fmla="*/ 954711 h 1872079"/>
                    <a:gd name="connsiteX3-397" fmla="*/ 588033 w 1155230"/>
                    <a:gd name="connsiteY3-398" fmla="*/ 1872064 h 1872079"/>
                    <a:gd name="connsiteX4-399" fmla="*/ 9 w 1155230"/>
                    <a:gd name="connsiteY4-400" fmla="*/ 933851 h 1872079"/>
                    <a:gd name="connsiteX0-401" fmla="*/ 184 w 1155405"/>
                    <a:gd name="connsiteY0-402" fmla="*/ 933851 h 1872078"/>
                    <a:gd name="connsiteX1-403" fmla="*/ 599192 w 1155405"/>
                    <a:gd name="connsiteY1-404" fmla="*/ 46 h 1872078"/>
                    <a:gd name="connsiteX2-405" fmla="*/ 1155393 w 1155405"/>
                    <a:gd name="connsiteY2-406" fmla="*/ 954711 h 1872078"/>
                    <a:gd name="connsiteX3-407" fmla="*/ 588208 w 1155405"/>
                    <a:gd name="connsiteY3-408" fmla="*/ 1872064 h 1872078"/>
                    <a:gd name="connsiteX4-409" fmla="*/ 184 w 1155405"/>
                    <a:gd name="connsiteY4-410" fmla="*/ 933851 h 1872078"/>
                    <a:gd name="connsiteX0-411" fmla="*/ 184 w 1155572"/>
                    <a:gd name="connsiteY0-412" fmla="*/ 933863 h 1872093"/>
                    <a:gd name="connsiteX1-413" fmla="*/ 599192 w 1155572"/>
                    <a:gd name="connsiteY1-414" fmla="*/ 58 h 1872093"/>
                    <a:gd name="connsiteX2-415" fmla="*/ 1155393 w 1155572"/>
                    <a:gd name="connsiteY2-416" fmla="*/ 954723 h 1872093"/>
                    <a:gd name="connsiteX3-417" fmla="*/ 588208 w 1155572"/>
                    <a:gd name="connsiteY3-418" fmla="*/ 1872076 h 1872093"/>
                    <a:gd name="connsiteX4-419" fmla="*/ 184 w 1155572"/>
                    <a:gd name="connsiteY4-420" fmla="*/ 933863 h 1872093"/>
                    <a:gd name="connsiteX0-421" fmla="*/ 184 w 1155560"/>
                    <a:gd name="connsiteY0-422" fmla="*/ 933863 h 1872094"/>
                    <a:gd name="connsiteX1-423" fmla="*/ 599192 w 1155560"/>
                    <a:gd name="connsiteY1-424" fmla="*/ 58 h 1872094"/>
                    <a:gd name="connsiteX2-425" fmla="*/ 1155393 w 1155560"/>
                    <a:gd name="connsiteY2-426" fmla="*/ 954723 h 1872094"/>
                    <a:gd name="connsiteX3-427" fmla="*/ 588208 w 1155560"/>
                    <a:gd name="connsiteY3-428" fmla="*/ 1872076 h 1872094"/>
                    <a:gd name="connsiteX4-429" fmla="*/ 184 w 1155560"/>
                    <a:gd name="connsiteY4-430" fmla="*/ 933863 h 187209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155560" h="1872094">
                      <a:moveTo>
                        <a:pt x="184" y="933863"/>
                      </a:moveTo>
                      <a:cubicBezTo>
                        <a:pt x="-7861" y="453961"/>
                        <a:pt x="248634" y="6457"/>
                        <a:pt x="599192" y="58"/>
                      </a:cubicBezTo>
                      <a:cubicBezTo>
                        <a:pt x="949750" y="-6341"/>
                        <a:pt x="1147347" y="524204"/>
                        <a:pt x="1155393" y="954723"/>
                      </a:cubicBezTo>
                      <a:cubicBezTo>
                        <a:pt x="1163439" y="1385242"/>
                        <a:pt x="879509" y="1875552"/>
                        <a:pt x="588208" y="1872076"/>
                      </a:cubicBezTo>
                      <a:cubicBezTo>
                        <a:pt x="296907" y="1868600"/>
                        <a:pt x="8229" y="1413765"/>
                        <a:pt x="184" y="9338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3" name="사다리꼴 121"/>
                <p:cNvSpPr/>
                <p:nvPr/>
              </p:nvSpPr>
              <p:spPr>
                <a:xfrm>
                  <a:off x="4624785" y="3962858"/>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타원 122"/>
                <p:cNvSpPr/>
                <p:nvPr/>
              </p:nvSpPr>
              <p:spPr>
                <a:xfrm>
                  <a:off x="4624785" y="6834252"/>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grpSp>
      <p:sp>
        <p:nvSpPr>
          <p:cNvPr id="23" name="Frame 22"/>
          <p:cNvSpPr/>
          <p:nvPr userDrawn="1"/>
        </p:nvSpPr>
        <p:spPr>
          <a:xfrm>
            <a:off x="1050202" y="1493822"/>
            <a:ext cx="10239469" cy="3870356"/>
          </a:xfrm>
          <a:prstGeom prst="frame">
            <a:avLst>
              <a:gd name="adj1" fmla="val 268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Freeform: Shape 23"/>
          <p:cNvSpPr/>
          <p:nvPr userDrawn="1"/>
        </p:nvSpPr>
        <p:spPr>
          <a:xfrm>
            <a:off x="5024673" y="1493822"/>
            <a:ext cx="6264998" cy="3870356"/>
          </a:xfrm>
          <a:custGeom>
            <a:avLst/>
            <a:gdLst>
              <a:gd name="connsiteX0" fmla="*/ 0 w 6264998"/>
              <a:gd name="connsiteY0" fmla="*/ 0 h 3870356"/>
              <a:gd name="connsiteX1" fmla="*/ 6264998 w 6264998"/>
              <a:gd name="connsiteY1" fmla="*/ 0 h 3870356"/>
              <a:gd name="connsiteX2" fmla="*/ 6264998 w 6264998"/>
              <a:gd name="connsiteY2" fmla="*/ 3870356 h 3870356"/>
              <a:gd name="connsiteX3" fmla="*/ 0 w 6264998"/>
              <a:gd name="connsiteY3" fmla="*/ 3870356 h 3870356"/>
              <a:gd name="connsiteX4" fmla="*/ 0 w 6264998"/>
              <a:gd name="connsiteY4" fmla="*/ 3766282 h 3870356"/>
              <a:gd name="connsiteX5" fmla="*/ 6160924 w 6264998"/>
              <a:gd name="connsiteY5" fmla="*/ 3766282 h 3870356"/>
              <a:gd name="connsiteX6" fmla="*/ 6160924 w 6264998"/>
              <a:gd name="connsiteY6" fmla="*/ 104074 h 3870356"/>
              <a:gd name="connsiteX7" fmla="*/ 0 w 6264998"/>
              <a:gd name="connsiteY7" fmla="*/ 104074 h 3870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4998" h="3870356">
                <a:moveTo>
                  <a:pt x="0" y="0"/>
                </a:moveTo>
                <a:lnTo>
                  <a:pt x="6264998" y="0"/>
                </a:lnTo>
                <a:lnTo>
                  <a:pt x="6264998" y="3870356"/>
                </a:lnTo>
                <a:lnTo>
                  <a:pt x="0" y="3870356"/>
                </a:lnTo>
                <a:lnTo>
                  <a:pt x="0" y="3766282"/>
                </a:lnTo>
                <a:lnTo>
                  <a:pt x="6160924" y="3766282"/>
                </a:lnTo>
                <a:lnTo>
                  <a:pt x="6160924" y="104074"/>
                </a:lnTo>
                <a:lnTo>
                  <a:pt x="0" y="1040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5" name="Text Placeholder 9"/>
          <p:cNvSpPr>
            <a:spLocks noGrp="1"/>
          </p:cNvSpPr>
          <p:nvPr>
            <p:ph type="body" sz="quarter" idx="10" hasCustomPrompt="1"/>
          </p:nvPr>
        </p:nvSpPr>
        <p:spPr>
          <a:xfrm>
            <a:off x="5699051" y="2928607"/>
            <a:ext cx="5083626" cy="677416"/>
          </a:xfrm>
          <a:prstGeom prst="rect">
            <a:avLst/>
          </a:prstGeom>
        </p:spPr>
        <p:txBody>
          <a:bodyPr anchor="ctr"/>
          <a:lstStyle>
            <a:lvl1pPr marL="0" indent="0" algn="l">
              <a:buNone/>
              <a:defRPr sz="5400" b="0" baseline="0">
                <a:solidFill>
                  <a:schemeClr val="bg1"/>
                </a:solidFill>
                <a:latin typeface="+mj-lt"/>
                <a:cs typeface="Arial" panose="020B0604020202020204" pitchFamily="34" charset="0"/>
              </a:defRPr>
            </a:lvl1pPr>
          </a:lstStyle>
          <a:p>
            <a:pPr lvl="0"/>
            <a:r>
              <a:rPr lang="en-US" altLang="ko-KR" dirty="0"/>
              <a:t>SECTION BREAK</a:t>
            </a:r>
            <a:endParaRPr lang="en-US" altLang="ko-KR" dirty="0"/>
          </a:p>
        </p:txBody>
      </p:sp>
      <p:sp>
        <p:nvSpPr>
          <p:cNvPr id="26" name="Text Placeholder 9"/>
          <p:cNvSpPr>
            <a:spLocks noGrp="1"/>
          </p:cNvSpPr>
          <p:nvPr>
            <p:ph type="body" sz="quarter" idx="11" hasCustomPrompt="1"/>
          </p:nvPr>
        </p:nvSpPr>
        <p:spPr>
          <a:xfrm>
            <a:off x="5699051" y="3606023"/>
            <a:ext cx="5083626" cy="288032"/>
          </a:xfrm>
          <a:prstGeom prst="rect">
            <a:avLst/>
          </a:prstGeom>
        </p:spPr>
        <p:txBody>
          <a:bodyPr anchor="ctr"/>
          <a:lstStyle>
            <a:lvl1pPr marL="0" indent="0" algn="l">
              <a:buNone/>
              <a:defRPr sz="1800" b="0" baseline="0">
                <a:solidFill>
                  <a:schemeClr val="bg1"/>
                </a:solidFill>
                <a:latin typeface="+mn-lt"/>
                <a:cs typeface="Arial" panose="020B0604020202020204" pitchFamily="34" charset="0"/>
              </a:defRPr>
            </a:lvl1pPr>
          </a:lstStyle>
          <a:p>
            <a:pPr lvl="0"/>
            <a:r>
              <a:rPr lang="en-US" altLang="ko-KR" dirty="0"/>
              <a:t>Insert your subtitle here</a:t>
            </a:r>
            <a:endParaRPr lang="en-US" altLang="ko-KR"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5_Contents slide layout">
    <p:spTree>
      <p:nvGrpSpPr>
        <p:cNvPr id="1" name=""/>
        <p:cNvGrpSpPr/>
        <p:nvPr/>
      </p:nvGrpSpPr>
      <p:grpSpPr>
        <a:xfrm>
          <a:off x="0" y="0"/>
          <a:ext cx="0" cy="0"/>
          <a:chOff x="0" y="0"/>
          <a:chExt cx="0" cy="0"/>
        </a:xfrm>
      </p:grpSpPr>
      <p:sp>
        <p:nvSpPr>
          <p:cNvPr id="2" name="Rectangle 1"/>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p:cNvGrpSpPr/>
            <p:nvPr/>
          </p:nvGrpSpPr>
          <p:grpSpPr>
            <a:xfrm rot="10800000">
              <a:off x="816657" y="415244"/>
              <a:ext cx="647700" cy="2689860"/>
              <a:chOff x="6144030" y="3897930"/>
              <a:chExt cx="647700" cy="2689860"/>
            </a:xfrm>
            <a:grpFill/>
          </p:grpSpPr>
          <p:sp>
            <p:nvSpPr>
              <p:cNvPr id="26" name="Freeform: Shape 25"/>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p:cNvGrpSpPr/>
            <p:nvPr/>
          </p:nvGrpSpPr>
          <p:grpSpPr>
            <a:xfrm rot="10800000">
              <a:off x="2407238" y="415244"/>
              <a:ext cx="723900" cy="2683192"/>
              <a:chOff x="7734611" y="3897930"/>
              <a:chExt cx="723900" cy="2683192"/>
            </a:xfrm>
            <a:grpFill/>
          </p:grpSpPr>
          <p:sp>
            <p:nvSpPr>
              <p:cNvPr id="23" name="Freeform: Shape 22"/>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p:cNvGrpSpPr/>
            <p:nvPr/>
          </p:nvGrpSpPr>
          <p:grpSpPr>
            <a:xfrm rot="10800000">
              <a:off x="1655809" y="415244"/>
              <a:ext cx="533400" cy="2638425"/>
              <a:chOff x="6983182" y="3979845"/>
              <a:chExt cx="533400" cy="2638425"/>
            </a:xfrm>
            <a:grpFill/>
          </p:grpSpPr>
          <p:sp>
            <p:nvSpPr>
              <p:cNvPr id="20" name="Freeform: Shape 19"/>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userDrawn="1"/>
        </p:nvGrpSpPr>
        <p:grpSpPr>
          <a:xfrm flipH="1">
            <a:off x="10933404" y="4452595"/>
            <a:ext cx="1143919" cy="2230161"/>
            <a:chOff x="331796" y="2976958"/>
            <a:chExt cx="1859025" cy="3624317"/>
          </a:xfrm>
        </p:grpSpPr>
        <p:grpSp>
          <p:nvGrpSpPr>
            <p:cNvPr id="7" name="Group 6"/>
            <p:cNvGrpSpPr/>
            <p:nvPr/>
          </p:nvGrpSpPr>
          <p:grpSpPr>
            <a:xfrm>
              <a:off x="331796" y="2976958"/>
              <a:ext cx="1859025" cy="3624317"/>
              <a:chOff x="331796" y="2976958"/>
              <a:chExt cx="1859025" cy="3624317"/>
            </a:xfrm>
          </p:grpSpPr>
          <p:sp>
            <p:nvSpPr>
              <p:cNvPr id="9" name="Graphic 20"/>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End slide layout">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userDrawn="1"/>
        </p:nvGrpSpPr>
        <p:grpSpPr>
          <a:xfrm flipH="1">
            <a:off x="10933404" y="4452595"/>
            <a:ext cx="1143919" cy="2230161"/>
            <a:chOff x="331796" y="2976958"/>
            <a:chExt cx="1859025" cy="3624317"/>
          </a:xfrm>
        </p:grpSpPr>
        <p:grpSp>
          <p:nvGrpSpPr>
            <p:cNvPr id="7" name="Group 6"/>
            <p:cNvGrpSpPr/>
            <p:nvPr/>
          </p:nvGrpSpPr>
          <p:grpSpPr>
            <a:xfrm>
              <a:off x="331796" y="2976958"/>
              <a:ext cx="1859025" cy="3624317"/>
              <a:chOff x="331796" y="2976958"/>
              <a:chExt cx="1859025" cy="3624317"/>
            </a:xfrm>
          </p:grpSpPr>
          <p:sp>
            <p:nvSpPr>
              <p:cNvPr id="9" name="Graphic 20"/>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p:cNvSpPr/>
          <p:nvPr userDrawn="1"/>
        </p:nvSpPr>
        <p:spPr>
          <a:xfrm rot="8736033">
            <a:off x="47290" y="-101596"/>
            <a:ext cx="2062038" cy="1342703"/>
          </a:xfrm>
          <a:custGeom>
            <a:avLst/>
            <a:gdLst>
              <a:gd name="connsiteX0" fmla="*/ 211797 w 2062038"/>
              <a:gd name="connsiteY0" fmla="*/ 827255 h 1342703"/>
              <a:gd name="connsiteX1" fmla="*/ 0 w 2062038"/>
              <a:gd name="connsiteY1" fmla="*/ 682237 h 1342703"/>
              <a:gd name="connsiteX2" fmla="*/ 2296 w 2062038"/>
              <a:gd name="connsiteY2" fmla="*/ 674390 h 1342703"/>
              <a:gd name="connsiteX3" fmla="*/ 605953 w 2062038"/>
              <a:gd name="connsiteY3" fmla="*/ 352769 h 1342703"/>
              <a:gd name="connsiteX4" fmla="*/ 754394 w 2062038"/>
              <a:gd name="connsiteY4" fmla="*/ 290919 h 1342703"/>
              <a:gd name="connsiteX5" fmla="*/ 1754511 w 2062038"/>
              <a:gd name="connsiteY5" fmla="*/ 137531 h 1342703"/>
              <a:gd name="connsiteX6" fmla="*/ 1987686 w 2062038"/>
              <a:gd name="connsiteY6" fmla="*/ 716449 h 1342703"/>
              <a:gd name="connsiteX7" fmla="*/ 1968512 w 2062038"/>
              <a:gd name="connsiteY7" fmla="*/ 837675 h 1342703"/>
              <a:gd name="connsiteX8" fmla="*/ 2029483 w 2062038"/>
              <a:gd name="connsiteY8" fmla="*/ 1050942 h 1342703"/>
              <a:gd name="connsiteX9" fmla="*/ 2062038 w 2062038"/>
              <a:gd name="connsiteY9" fmla="*/ 1074205 h 1342703"/>
              <a:gd name="connsiteX10" fmla="*/ 1878198 w 2062038"/>
              <a:gd name="connsiteY10" fmla="*/ 1342703 h 1342703"/>
              <a:gd name="connsiteX11" fmla="*/ 1878114 w 2062038"/>
              <a:gd name="connsiteY11" fmla="*/ 1342595 h 1342703"/>
              <a:gd name="connsiteX12" fmla="*/ 1847286 w 2062038"/>
              <a:gd name="connsiteY12" fmla="*/ 1315158 h 1342703"/>
              <a:gd name="connsiteX13" fmla="*/ 1693279 w 2062038"/>
              <a:gd name="connsiteY13" fmla="*/ 1233516 h 1342703"/>
              <a:gd name="connsiteX14" fmla="*/ 1639470 w 2062038"/>
              <a:gd name="connsiteY14" fmla="*/ 953335 h 1342703"/>
              <a:gd name="connsiteX15" fmla="*/ 1646892 w 2062038"/>
              <a:gd name="connsiteY15" fmla="*/ 542031 h 1342703"/>
              <a:gd name="connsiteX16" fmla="*/ 1085910 w 2062038"/>
              <a:gd name="connsiteY16" fmla="*/ 319370 h 1342703"/>
              <a:gd name="connsiteX17" fmla="*/ 879950 w 2062038"/>
              <a:gd name="connsiteY17" fmla="*/ 612540 h 1342703"/>
              <a:gd name="connsiteX18" fmla="*/ 879950 w 2062038"/>
              <a:gd name="connsiteY18" fmla="*/ 619344 h 1342703"/>
              <a:gd name="connsiteX19" fmla="*/ 673370 w 2062038"/>
              <a:gd name="connsiteY19" fmla="*/ 697275 h 1342703"/>
              <a:gd name="connsiteX20" fmla="*/ 274436 w 2062038"/>
              <a:gd name="connsiteY20" fmla="*/ 704697 h 1342703"/>
              <a:gd name="connsiteX21" fmla="*/ 224124 w 2062038"/>
              <a:gd name="connsiteY21" fmla="*/ 786493 h 134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62038" h="1342703">
                <a:moveTo>
                  <a:pt x="211797" y="827255"/>
                </a:moveTo>
                <a:lnTo>
                  <a:pt x="0" y="682237"/>
                </a:lnTo>
                <a:lnTo>
                  <a:pt x="2296" y="674390"/>
                </a:lnTo>
                <a:cubicBezTo>
                  <a:pt x="155684" y="303908"/>
                  <a:pt x="374015" y="338544"/>
                  <a:pt x="605953" y="352769"/>
                </a:cubicBezTo>
                <a:cubicBezTo>
                  <a:pt x="662237" y="355862"/>
                  <a:pt x="717283" y="332977"/>
                  <a:pt x="754394" y="290919"/>
                </a:cubicBezTo>
                <a:cubicBezTo>
                  <a:pt x="969014" y="46611"/>
                  <a:pt x="1336404" y="-138321"/>
                  <a:pt x="1754511" y="137531"/>
                </a:cubicBezTo>
                <a:cubicBezTo>
                  <a:pt x="1902951" y="235254"/>
                  <a:pt x="1999438" y="582852"/>
                  <a:pt x="1987686" y="716449"/>
                </a:cubicBezTo>
                <a:cubicBezTo>
                  <a:pt x="1982738" y="768403"/>
                  <a:pt x="1975316" y="806749"/>
                  <a:pt x="1968512" y="837675"/>
                </a:cubicBezTo>
                <a:cubicBezTo>
                  <a:pt x="1951349" y="916070"/>
                  <a:pt x="1975586" y="996205"/>
                  <a:pt x="2029483" y="1050942"/>
                </a:cubicBezTo>
                <a:lnTo>
                  <a:pt x="2062038" y="1074205"/>
                </a:lnTo>
                <a:lnTo>
                  <a:pt x="1878198" y="1342703"/>
                </a:lnTo>
                <a:lnTo>
                  <a:pt x="1878114" y="1342595"/>
                </a:lnTo>
                <a:cubicBezTo>
                  <a:pt x="1868740" y="1332553"/>
                  <a:pt x="1858419" y="1323353"/>
                  <a:pt x="1847286" y="1315158"/>
                </a:cubicBezTo>
                <a:cubicBezTo>
                  <a:pt x="1797187" y="1278048"/>
                  <a:pt x="1745233" y="1246505"/>
                  <a:pt x="1693279" y="1233516"/>
                </a:cubicBezTo>
                <a:cubicBezTo>
                  <a:pt x="1471237" y="1178469"/>
                  <a:pt x="1427323" y="1103012"/>
                  <a:pt x="1639470" y="953335"/>
                </a:cubicBezTo>
                <a:cubicBezTo>
                  <a:pt x="1810794" y="833345"/>
                  <a:pt x="1722349" y="669442"/>
                  <a:pt x="1646892" y="542031"/>
                </a:cubicBezTo>
                <a:cubicBezTo>
                  <a:pt x="1523191" y="332359"/>
                  <a:pt x="1305479" y="295867"/>
                  <a:pt x="1085910" y="319370"/>
                </a:cubicBezTo>
                <a:cubicBezTo>
                  <a:pt x="923863" y="336070"/>
                  <a:pt x="886135" y="464719"/>
                  <a:pt x="879950" y="612540"/>
                </a:cubicBezTo>
                <a:cubicBezTo>
                  <a:pt x="879950" y="615014"/>
                  <a:pt x="879950" y="616870"/>
                  <a:pt x="879950" y="619344"/>
                </a:cubicBezTo>
                <a:cubicBezTo>
                  <a:pt x="878713" y="726963"/>
                  <a:pt x="746972" y="775206"/>
                  <a:pt x="673370" y="697275"/>
                </a:cubicBezTo>
                <a:cubicBezTo>
                  <a:pt x="584306" y="603263"/>
                  <a:pt x="452565" y="475851"/>
                  <a:pt x="274436" y="704697"/>
                </a:cubicBezTo>
                <a:cubicBezTo>
                  <a:pt x="252789" y="732452"/>
                  <a:pt x="236234" y="759773"/>
                  <a:pt x="224124" y="786493"/>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9" name="Freeform: Shape 18"/>
          <p:cNvSpPr/>
          <p:nvPr userDrawn="1"/>
        </p:nvSpPr>
        <p:spPr>
          <a:xfrm rot="19928977">
            <a:off x="11013434" y="5741877"/>
            <a:ext cx="1157545" cy="778623"/>
          </a:xfrm>
          <a:custGeom>
            <a:avLst/>
            <a:gdLst>
              <a:gd name="connsiteX0" fmla="*/ 928294 w 1157545"/>
              <a:gd name="connsiteY0" fmla="*/ 31386 h 778623"/>
              <a:gd name="connsiteX1" fmla="*/ 1016454 w 1157545"/>
              <a:gd name="connsiteY1" fmla="*/ 78623 h 778623"/>
              <a:gd name="connsiteX2" fmla="*/ 1149755 w 1157545"/>
              <a:gd name="connsiteY2" fmla="*/ 409578 h 778623"/>
              <a:gd name="connsiteX3" fmla="*/ 1138793 w 1157545"/>
              <a:gd name="connsiteY3" fmla="*/ 478879 h 778623"/>
              <a:gd name="connsiteX4" fmla="*/ 1148739 w 1157545"/>
              <a:gd name="connsiteY4" fmla="*/ 565242 h 778623"/>
              <a:gd name="connsiteX5" fmla="*/ 1157545 w 1157545"/>
              <a:gd name="connsiteY5" fmla="*/ 577813 h 778623"/>
              <a:gd name="connsiteX6" fmla="*/ 1066593 w 1157545"/>
              <a:gd name="connsiteY6" fmla="*/ 749952 h 778623"/>
              <a:gd name="connsiteX7" fmla="*/ 1025869 w 1157545"/>
              <a:gd name="connsiteY7" fmla="*/ 723338 h 778623"/>
              <a:gd name="connsiteX8" fmla="*/ 981449 w 1157545"/>
              <a:gd name="connsiteY8" fmla="*/ 705173 h 778623"/>
              <a:gd name="connsiteX9" fmla="*/ 950688 w 1157545"/>
              <a:gd name="connsiteY9" fmla="*/ 544999 h 778623"/>
              <a:gd name="connsiteX10" fmla="*/ 954930 w 1157545"/>
              <a:gd name="connsiteY10" fmla="*/ 309866 h 778623"/>
              <a:gd name="connsiteX11" fmla="*/ 634231 w 1157545"/>
              <a:gd name="connsiteY11" fmla="*/ 182577 h 778623"/>
              <a:gd name="connsiteX12" fmla="*/ 516488 w 1157545"/>
              <a:gd name="connsiteY12" fmla="*/ 350175 h 778623"/>
              <a:gd name="connsiteX13" fmla="*/ 516488 w 1157545"/>
              <a:gd name="connsiteY13" fmla="*/ 354065 h 778623"/>
              <a:gd name="connsiteX14" fmla="*/ 398391 w 1157545"/>
              <a:gd name="connsiteY14" fmla="*/ 398616 h 778623"/>
              <a:gd name="connsiteX15" fmla="*/ 170330 w 1157545"/>
              <a:gd name="connsiteY15" fmla="*/ 402859 h 778623"/>
              <a:gd name="connsiteX16" fmla="*/ 242461 w 1157545"/>
              <a:gd name="connsiteY16" fmla="*/ 687493 h 778623"/>
              <a:gd name="connsiteX17" fmla="*/ 270107 w 1157545"/>
              <a:gd name="connsiteY17" fmla="*/ 777988 h 778623"/>
              <a:gd name="connsiteX18" fmla="*/ 269524 w 1157545"/>
              <a:gd name="connsiteY18" fmla="*/ 778623 h 778623"/>
              <a:gd name="connsiteX19" fmla="*/ 32151 w 1157545"/>
              <a:gd name="connsiteY19" fmla="*/ 653204 h 778623"/>
              <a:gd name="connsiteX20" fmla="*/ 26776 w 1157545"/>
              <a:gd name="connsiteY20" fmla="*/ 645063 h 778623"/>
              <a:gd name="connsiteX21" fmla="*/ 14753 w 1157545"/>
              <a:gd name="connsiteY21" fmla="*/ 385533 h 778623"/>
              <a:gd name="connsiteX22" fmla="*/ 359851 w 1157545"/>
              <a:gd name="connsiteY22" fmla="*/ 201670 h 778623"/>
              <a:gd name="connsiteX23" fmla="*/ 444710 w 1157545"/>
              <a:gd name="connsiteY23" fmla="*/ 166312 h 778623"/>
              <a:gd name="connsiteX24" fmla="*/ 928294 w 1157545"/>
              <a:gd name="connsiteY24" fmla="*/ 31386 h 778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57545" h="778623">
                <a:moveTo>
                  <a:pt x="928294" y="31386"/>
                </a:moveTo>
                <a:cubicBezTo>
                  <a:pt x="957152" y="43315"/>
                  <a:pt x="986576" y="58911"/>
                  <a:pt x="1016454" y="78623"/>
                </a:cubicBezTo>
                <a:cubicBezTo>
                  <a:pt x="1101314" y="134489"/>
                  <a:pt x="1156473" y="333203"/>
                  <a:pt x="1149755" y="409578"/>
                </a:cubicBezTo>
                <a:cubicBezTo>
                  <a:pt x="1146927" y="439278"/>
                  <a:pt x="1142684" y="461200"/>
                  <a:pt x="1138793" y="478879"/>
                </a:cubicBezTo>
                <a:cubicBezTo>
                  <a:pt x="1132253" y="508757"/>
                  <a:pt x="1136230" y="539077"/>
                  <a:pt x="1148739" y="565242"/>
                </a:cubicBezTo>
                <a:lnTo>
                  <a:pt x="1157545" y="577813"/>
                </a:lnTo>
                <a:lnTo>
                  <a:pt x="1066593" y="749952"/>
                </a:lnTo>
                <a:lnTo>
                  <a:pt x="1025869" y="723338"/>
                </a:lnTo>
                <a:cubicBezTo>
                  <a:pt x="1011151" y="715250"/>
                  <a:pt x="996300" y="708885"/>
                  <a:pt x="981449" y="705173"/>
                </a:cubicBezTo>
                <a:cubicBezTo>
                  <a:pt x="854513" y="673704"/>
                  <a:pt x="829409" y="630567"/>
                  <a:pt x="950688" y="544999"/>
                </a:cubicBezTo>
                <a:cubicBezTo>
                  <a:pt x="1048630" y="476404"/>
                  <a:pt x="998068" y="382704"/>
                  <a:pt x="954930" y="309866"/>
                </a:cubicBezTo>
                <a:cubicBezTo>
                  <a:pt x="884215" y="190002"/>
                  <a:pt x="759753" y="169140"/>
                  <a:pt x="634231" y="182577"/>
                </a:cubicBezTo>
                <a:cubicBezTo>
                  <a:pt x="541592" y="192123"/>
                  <a:pt x="520024" y="265669"/>
                  <a:pt x="516488" y="350175"/>
                </a:cubicBezTo>
                <a:cubicBezTo>
                  <a:pt x="516488" y="351590"/>
                  <a:pt x="516488" y="352650"/>
                  <a:pt x="516488" y="354065"/>
                </a:cubicBezTo>
                <a:cubicBezTo>
                  <a:pt x="515781" y="415588"/>
                  <a:pt x="440468" y="443168"/>
                  <a:pt x="398391" y="398616"/>
                </a:cubicBezTo>
                <a:cubicBezTo>
                  <a:pt x="347475" y="344871"/>
                  <a:pt x="272162" y="272033"/>
                  <a:pt x="170330" y="402859"/>
                </a:cubicBezTo>
                <a:cubicBezTo>
                  <a:pt x="71327" y="529795"/>
                  <a:pt x="158662" y="640820"/>
                  <a:pt x="242461" y="687493"/>
                </a:cubicBezTo>
                <a:cubicBezTo>
                  <a:pt x="276140" y="706322"/>
                  <a:pt x="285753" y="747227"/>
                  <a:pt x="270107" y="777988"/>
                </a:cubicBezTo>
                <a:lnTo>
                  <a:pt x="269524" y="778623"/>
                </a:lnTo>
                <a:lnTo>
                  <a:pt x="32151" y="653204"/>
                </a:lnTo>
                <a:lnTo>
                  <a:pt x="26776" y="645063"/>
                </a:lnTo>
                <a:cubicBezTo>
                  <a:pt x="-3986" y="595208"/>
                  <a:pt x="-8583" y="442460"/>
                  <a:pt x="14753" y="385533"/>
                </a:cubicBezTo>
                <a:cubicBezTo>
                  <a:pt x="102442" y="173737"/>
                  <a:pt x="227257" y="193538"/>
                  <a:pt x="359851" y="201670"/>
                </a:cubicBezTo>
                <a:cubicBezTo>
                  <a:pt x="392027" y="203438"/>
                  <a:pt x="423496" y="190356"/>
                  <a:pt x="444710" y="166312"/>
                </a:cubicBezTo>
                <a:cubicBezTo>
                  <a:pt x="552067" y="44105"/>
                  <a:pt x="726289" y="-52114"/>
                  <a:pt x="928294" y="31386"/>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3" name="Graphic 1"/>
          <p:cNvSpPr/>
          <p:nvPr userDrawn="1"/>
        </p:nvSpPr>
        <p:spPr>
          <a:xfrm rot="17307127">
            <a:off x="10163005" y="5715988"/>
            <a:ext cx="842153" cy="797238"/>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4" name="Graphic 1"/>
          <p:cNvSpPr/>
          <p:nvPr userDrawn="1"/>
        </p:nvSpPr>
        <p:spPr>
          <a:xfrm rot="20336913">
            <a:off x="10928530" y="5061567"/>
            <a:ext cx="661037" cy="685620"/>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20" name="Rectangle 19"/>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
        <p:nvSpPr>
          <p:cNvPr id="2" name="Rectangle 1"/>
          <p:cNvSpPr/>
          <p:nvPr userDrawn="1"/>
        </p:nvSpPr>
        <p:spPr>
          <a:xfrm>
            <a:off x="0" y="0"/>
            <a:ext cx="2790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userDrawn="1"/>
        </p:nvGrpSpPr>
        <p:grpSpPr>
          <a:xfrm>
            <a:off x="1029916" y="4717956"/>
            <a:ext cx="2400531" cy="1651187"/>
            <a:chOff x="1029916" y="4879881"/>
            <a:chExt cx="2400531" cy="1651187"/>
          </a:xfrm>
        </p:grpSpPr>
        <p:sp>
          <p:nvSpPr>
            <p:cNvPr id="3" name="Freeform: Shape 2"/>
            <p:cNvSpPr/>
            <p:nvPr userDrawn="1"/>
          </p:nvSpPr>
          <p:spPr>
            <a:xfrm>
              <a:off x="1029916" y="4879881"/>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 name="Freeform: Shape 6"/>
            <p:cNvSpPr/>
            <p:nvPr userDrawn="1"/>
          </p:nvSpPr>
          <p:spPr>
            <a:xfrm>
              <a:off x="2790825" y="5115461"/>
              <a:ext cx="639622" cy="1415607"/>
            </a:xfrm>
            <a:custGeom>
              <a:avLst/>
              <a:gdLst>
                <a:gd name="connsiteX0" fmla="*/ 149080 w 639622"/>
                <a:gd name="connsiteY0" fmla="*/ 0 h 1415607"/>
                <a:gd name="connsiteX1" fmla="*/ 639622 w 639622"/>
                <a:gd name="connsiteY1" fmla="*/ 490545 h 1415607"/>
                <a:gd name="connsiteX2" fmla="*/ 149080 w 639622"/>
                <a:gd name="connsiteY2" fmla="*/ 981087 h 1415607"/>
                <a:gd name="connsiteX3" fmla="*/ 117768 w 639622"/>
                <a:gd name="connsiteY3" fmla="*/ 979597 h 1415607"/>
                <a:gd name="connsiteX4" fmla="*/ 117768 w 639622"/>
                <a:gd name="connsiteY4" fmla="*/ 1415607 h 1415607"/>
                <a:gd name="connsiteX5" fmla="*/ 0 w 639622"/>
                <a:gd name="connsiteY5" fmla="*/ 1415607 h 1415607"/>
                <a:gd name="connsiteX6" fmla="*/ 0 w 639622"/>
                <a:gd name="connsiteY6" fmla="*/ 23276 h 1415607"/>
                <a:gd name="connsiteX7" fmla="*/ 1469 w 639622"/>
                <a:gd name="connsiteY7" fmla="*/ 22552 h 1415607"/>
                <a:gd name="connsiteX8" fmla="*/ 149080 w 639622"/>
                <a:gd name="connsiteY8" fmla="*/ 0 h 1415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622" h="1415607">
                  <a:moveTo>
                    <a:pt x="149080" y="0"/>
                  </a:moveTo>
                  <a:cubicBezTo>
                    <a:pt x="420444" y="0"/>
                    <a:pt x="639622" y="219179"/>
                    <a:pt x="639622" y="490545"/>
                  </a:cubicBezTo>
                  <a:cubicBezTo>
                    <a:pt x="639622" y="761908"/>
                    <a:pt x="420444" y="981087"/>
                    <a:pt x="149080" y="981087"/>
                  </a:cubicBezTo>
                  <a:cubicBezTo>
                    <a:pt x="138642" y="981087"/>
                    <a:pt x="128206" y="979597"/>
                    <a:pt x="117768" y="979597"/>
                  </a:cubicBezTo>
                  <a:lnTo>
                    <a:pt x="117768" y="1415607"/>
                  </a:lnTo>
                  <a:lnTo>
                    <a:pt x="0" y="1415607"/>
                  </a:lnTo>
                  <a:lnTo>
                    <a:pt x="0" y="23276"/>
                  </a:lnTo>
                  <a:lnTo>
                    <a:pt x="1469" y="22552"/>
                  </a:lnTo>
                  <a:cubicBezTo>
                    <a:pt x="48063" y="7828"/>
                    <a:pt x="97639" y="0"/>
                    <a:pt x="149080" y="0"/>
                  </a:cubicBezTo>
                  <a:close/>
                </a:path>
              </a:pathLst>
            </a:custGeom>
            <a:noFill/>
            <a:ln w="12700" cap="flat">
              <a:solidFill>
                <a:schemeClr val="accent1"/>
              </a:solidFill>
              <a:prstDash val="solid"/>
              <a:miter/>
            </a:ln>
          </p:spPr>
          <p:txBody>
            <a:bodyPr wrap="square" rtlCol="0" anchor="ctr">
              <a:noAutofit/>
            </a:bodyPr>
            <a:lstStyle/>
            <a:p>
              <a:endParaRPr lang="en-US" dirty="0"/>
            </a:p>
          </p:txBody>
        </p:sp>
      </p:grpSp>
      <p:cxnSp>
        <p:nvCxnSpPr>
          <p:cNvPr id="9" name="Straight Connector 8"/>
          <p:cNvCxnSpPr/>
          <p:nvPr userDrawn="1"/>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userDrawn="1"/>
        </p:nvGrpSpPr>
        <p:grpSpPr>
          <a:xfrm>
            <a:off x="597820" y="443746"/>
            <a:ext cx="1595184" cy="1395672"/>
            <a:chOff x="816657" y="415244"/>
            <a:chExt cx="3074373" cy="2689860"/>
          </a:xfrm>
          <a:solidFill>
            <a:schemeClr val="accent1">
              <a:lumMod val="20000"/>
              <a:lumOff val="80000"/>
            </a:schemeClr>
          </a:solidFill>
        </p:grpSpPr>
        <p:grpSp>
          <p:nvGrpSpPr>
            <p:cNvPr id="11" name="Group 10"/>
            <p:cNvGrpSpPr/>
            <p:nvPr/>
          </p:nvGrpSpPr>
          <p:grpSpPr>
            <a:xfrm rot="10800000">
              <a:off x="816657" y="415244"/>
              <a:ext cx="647700" cy="2689860"/>
              <a:chOff x="6144030" y="3897930"/>
              <a:chExt cx="647700" cy="2689860"/>
            </a:xfrm>
            <a:grpFill/>
          </p:grpSpPr>
          <p:sp>
            <p:nvSpPr>
              <p:cNvPr id="21" name="Freeform: Shape 20"/>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p:cNvGrpSpPr/>
            <p:nvPr/>
          </p:nvGrpSpPr>
          <p:grpSpPr>
            <a:xfrm rot="10800000">
              <a:off x="2407238" y="415244"/>
              <a:ext cx="723900" cy="2683192"/>
              <a:chOff x="7734611" y="3897930"/>
              <a:chExt cx="723900" cy="2683192"/>
            </a:xfrm>
            <a:grpFill/>
          </p:grpSpPr>
          <p:sp>
            <p:nvSpPr>
              <p:cNvPr id="18" name="Freeform: Shape 17"/>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p:cNvGrpSpPr/>
            <p:nvPr/>
          </p:nvGrpSpPr>
          <p:grpSpPr>
            <a:xfrm rot="10800000">
              <a:off x="1655809" y="415244"/>
              <a:ext cx="533400" cy="2638425"/>
              <a:chOff x="6983182" y="3979845"/>
              <a:chExt cx="533400" cy="2638425"/>
            </a:xfrm>
            <a:grpFill/>
          </p:grpSpPr>
          <p:sp>
            <p:nvSpPr>
              <p:cNvPr id="15" name="Freeform: Shape 14"/>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cxnSp>
        <p:nvCxnSpPr>
          <p:cNvPr id="26" name="Straight Connector 25"/>
          <p:cNvCxnSpPr/>
          <p:nvPr userDrawn="1"/>
        </p:nvCxnSpPr>
        <p:spPr>
          <a:xfrm>
            <a:off x="0" y="6376284"/>
            <a:ext cx="158115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Rectangle 1"/>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p:cNvGrpSpPr/>
            <p:nvPr/>
          </p:nvGrpSpPr>
          <p:grpSpPr>
            <a:xfrm rot="10800000">
              <a:off x="816657" y="415244"/>
              <a:ext cx="647700" cy="2689860"/>
              <a:chOff x="6144030" y="3897930"/>
              <a:chExt cx="647700" cy="2689860"/>
            </a:xfrm>
            <a:grpFill/>
          </p:grpSpPr>
          <p:sp>
            <p:nvSpPr>
              <p:cNvPr id="26" name="Freeform: Shape 25"/>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p:cNvGrpSpPr/>
            <p:nvPr/>
          </p:nvGrpSpPr>
          <p:grpSpPr>
            <a:xfrm rot="10800000">
              <a:off x="2407238" y="415244"/>
              <a:ext cx="723900" cy="2683192"/>
              <a:chOff x="7734611" y="3897930"/>
              <a:chExt cx="723900" cy="2683192"/>
            </a:xfrm>
            <a:grpFill/>
          </p:grpSpPr>
          <p:sp>
            <p:nvSpPr>
              <p:cNvPr id="23" name="Freeform: Shape 22"/>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p:cNvGrpSpPr/>
            <p:nvPr/>
          </p:nvGrpSpPr>
          <p:grpSpPr>
            <a:xfrm rot="10800000">
              <a:off x="1655809" y="415244"/>
              <a:ext cx="533400" cy="2638425"/>
              <a:chOff x="6983182" y="3979845"/>
              <a:chExt cx="533400" cy="2638425"/>
            </a:xfrm>
            <a:grpFill/>
          </p:grpSpPr>
          <p:sp>
            <p:nvSpPr>
              <p:cNvPr id="20" name="Freeform: Shape 19"/>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Rectangle 1"/>
          <p:cNvSpPr/>
          <p:nvPr userDrawn="1"/>
        </p:nvSpPr>
        <p:spPr>
          <a:xfrm>
            <a:off x="0" y="0"/>
            <a:ext cx="267579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aphic 1"/>
          <p:cNvGrpSpPr/>
          <p:nvPr userDrawn="1"/>
        </p:nvGrpSpPr>
        <p:grpSpPr>
          <a:xfrm>
            <a:off x="1594180" y="2831526"/>
            <a:ext cx="1713558" cy="3796191"/>
            <a:chOff x="9812203" y="1631958"/>
            <a:chExt cx="1857375" cy="4114800"/>
          </a:xfrm>
        </p:grpSpPr>
        <p:sp>
          <p:nvSpPr>
            <p:cNvPr id="4" name="Freeform: Shape 3"/>
            <p:cNvSpPr/>
            <p:nvPr/>
          </p:nvSpPr>
          <p:spPr>
            <a:xfrm>
              <a:off x="10906626" y="2996891"/>
              <a:ext cx="762000" cy="161925"/>
            </a:xfrm>
            <a:custGeom>
              <a:avLst/>
              <a:gdLst>
                <a:gd name="connsiteX0" fmla="*/ 763905 w 762000"/>
                <a:gd name="connsiteY0" fmla="*/ 63817 h 161925"/>
                <a:gd name="connsiteX1" fmla="*/ 699135 w 762000"/>
                <a:gd name="connsiteY1" fmla="*/ 42863 h 161925"/>
                <a:gd name="connsiteX2" fmla="*/ 248602 w 762000"/>
                <a:gd name="connsiteY2" fmla="*/ 41910 h 161925"/>
                <a:gd name="connsiteX3" fmla="*/ 232410 w 762000"/>
                <a:gd name="connsiteY3" fmla="*/ 45720 h 161925"/>
                <a:gd name="connsiteX4" fmla="*/ 6667 w 762000"/>
                <a:gd name="connsiteY4" fmla="*/ 0 h 161925"/>
                <a:gd name="connsiteX5" fmla="*/ 0 w 762000"/>
                <a:gd name="connsiteY5" fmla="*/ 32385 h 161925"/>
                <a:gd name="connsiteX6" fmla="*/ 211455 w 762000"/>
                <a:gd name="connsiteY6" fmla="*/ 75247 h 161925"/>
                <a:gd name="connsiteX7" fmla="*/ 216218 w 762000"/>
                <a:gd name="connsiteY7" fmla="*/ 98108 h 161925"/>
                <a:gd name="connsiteX8" fmla="*/ 261937 w 762000"/>
                <a:gd name="connsiteY8" fmla="*/ 151447 h 161925"/>
                <a:gd name="connsiteX9" fmla="*/ 731520 w 762000"/>
                <a:gd name="connsiteY9" fmla="*/ 15335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161925">
                  <a:moveTo>
                    <a:pt x="763905" y="63817"/>
                  </a:moveTo>
                  <a:cubicBezTo>
                    <a:pt x="756285" y="27622"/>
                    <a:pt x="721043" y="42863"/>
                    <a:pt x="699135" y="42863"/>
                  </a:cubicBezTo>
                  <a:cubicBezTo>
                    <a:pt x="550545" y="41910"/>
                    <a:pt x="402907" y="41910"/>
                    <a:pt x="248602" y="41910"/>
                  </a:cubicBezTo>
                  <a:cubicBezTo>
                    <a:pt x="242887" y="41910"/>
                    <a:pt x="237173" y="42863"/>
                    <a:pt x="232410" y="45720"/>
                  </a:cubicBezTo>
                  <a:lnTo>
                    <a:pt x="6667" y="0"/>
                  </a:lnTo>
                  <a:lnTo>
                    <a:pt x="0" y="32385"/>
                  </a:lnTo>
                  <a:lnTo>
                    <a:pt x="211455" y="75247"/>
                  </a:lnTo>
                  <a:cubicBezTo>
                    <a:pt x="210502" y="82867"/>
                    <a:pt x="212407" y="90488"/>
                    <a:pt x="216218" y="98108"/>
                  </a:cubicBezTo>
                  <a:cubicBezTo>
                    <a:pt x="232410" y="124777"/>
                    <a:pt x="245745" y="129540"/>
                    <a:pt x="261937" y="151447"/>
                  </a:cubicBezTo>
                  <a:cubicBezTo>
                    <a:pt x="275273" y="170497"/>
                    <a:pt x="715328" y="171450"/>
                    <a:pt x="731520" y="153352"/>
                  </a:cubicBezTo>
                </a:path>
              </a:pathLst>
            </a:custGeom>
            <a:solidFill>
              <a:schemeClr val="accent2"/>
            </a:solidFill>
            <a:ln w="9525" cap="flat">
              <a:noFill/>
              <a:prstDash val="solid"/>
              <a:miter/>
            </a:ln>
          </p:spPr>
          <p:txBody>
            <a:bodyPr rtlCol="0" anchor="ctr"/>
            <a:lstStyle/>
            <a:p>
              <a:endParaRPr lang="en-US"/>
            </a:p>
          </p:txBody>
        </p:sp>
        <p:sp>
          <p:nvSpPr>
            <p:cNvPr id="5" name="Freeform: Shape 4"/>
            <p:cNvSpPr/>
            <p:nvPr/>
          </p:nvSpPr>
          <p:spPr>
            <a:xfrm>
              <a:off x="9811908" y="1863837"/>
              <a:ext cx="1181100" cy="3876675"/>
            </a:xfrm>
            <a:custGeom>
              <a:avLst/>
              <a:gdLst>
                <a:gd name="connsiteX0" fmla="*/ 1172823 w 1181100"/>
                <a:gd name="connsiteY0" fmla="*/ 1146388 h 3876675"/>
                <a:gd name="connsiteX1" fmla="*/ 937555 w 1181100"/>
                <a:gd name="connsiteY1" fmla="*/ 1054948 h 3876675"/>
                <a:gd name="connsiteX2" fmla="*/ 515598 w 1181100"/>
                <a:gd name="connsiteY2" fmla="*/ 1173058 h 3876675"/>
                <a:gd name="connsiteX3" fmla="*/ 494643 w 1181100"/>
                <a:gd name="connsiteY3" fmla="*/ 765388 h 3876675"/>
                <a:gd name="connsiteX4" fmla="*/ 431778 w 1181100"/>
                <a:gd name="connsiteY4" fmla="*/ 642516 h 3876675"/>
                <a:gd name="connsiteX5" fmla="*/ 526075 w 1181100"/>
                <a:gd name="connsiteY5" fmla="*/ 503451 h 3876675"/>
                <a:gd name="connsiteX6" fmla="*/ 573700 w 1181100"/>
                <a:gd name="connsiteY6" fmla="*/ 507261 h 3876675"/>
                <a:gd name="connsiteX7" fmla="*/ 591798 w 1181100"/>
                <a:gd name="connsiteY7" fmla="*/ 444396 h 3876675"/>
                <a:gd name="connsiteX8" fmla="*/ 583225 w 1181100"/>
                <a:gd name="connsiteY8" fmla="*/ 423441 h 3876675"/>
                <a:gd name="connsiteX9" fmla="*/ 625135 w 1181100"/>
                <a:gd name="connsiteY9" fmla="*/ 387246 h 3876675"/>
                <a:gd name="connsiteX10" fmla="*/ 684190 w 1181100"/>
                <a:gd name="connsiteY10" fmla="*/ 376768 h 3876675"/>
                <a:gd name="connsiteX11" fmla="*/ 662283 w 1181100"/>
                <a:gd name="connsiteY11" fmla="*/ 264373 h 3876675"/>
                <a:gd name="connsiteX12" fmla="*/ 681333 w 1181100"/>
                <a:gd name="connsiteY12" fmla="*/ 171028 h 3876675"/>
                <a:gd name="connsiteX13" fmla="*/ 276520 w 1181100"/>
                <a:gd name="connsiteY13" fmla="*/ 131976 h 3876675"/>
                <a:gd name="connsiteX14" fmla="*/ 275568 w 1181100"/>
                <a:gd name="connsiteY14" fmla="*/ 418678 h 3876675"/>
                <a:gd name="connsiteX15" fmla="*/ 244135 w 1181100"/>
                <a:gd name="connsiteY15" fmla="*/ 465351 h 3876675"/>
                <a:gd name="connsiteX16" fmla="*/ 215560 w 1181100"/>
                <a:gd name="connsiteY16" fmla="*/ 468208 h 3876675"/>
                <a:gd name="connsiteX17" fmla="*/ 15535 w 1181100"/>
                <a:gd name="connsiteY17" fmla="*/ 733003 h 3876675"/>
                <a:gd name="connsiteX18" fmla="*/ 33633 w 1181100"/>
                <a:gd name="connsiteY18" fmla="*/ 1037803 h 3876675"/>
                <a:gd name="connsiteX19" fmla="*/ 94593 w 1181100"/>
                <a:gd name="connsiteY19" fmla="*/ 1377846 h 3876675"/>
                <a:gd name="connsiteX20" fmla="*/ 97450 w 1181100"/>
                <a:gd name="connsiteY20" fmla="*/ 1392133 h 3876675"/>
                <a:gd name="connsiteX21" fmla="*/ 105070 w 1181100"/>
                <a:gd name="connsiteY21" fmla="*/ 1425471 h 3876675"/>
                <a:gd name="connsiteX22" fmla="*/ 108880 w 1181100"/>
                <a:gd name="connsiteY22" fmla="*/ 1445473 h 3876675"/>
                <a:gd name="connsiteX23" fmla="*/ 106975 w 1181100"/>
                <a:gd name="connsiteY23" fmla="*/ 1477858 h 3876675"/>
                <a:gd name="connsiteX24" fmla="*/ 75543 w 1181100"/>
                <a:gd name="connsiteY24" fmla="*/ 1863621 h 3876675"/>
                <a:gd name="connsiteX25" fmla="*/ 236515 w 1181100"/>
                <a:gd name="connsiteY25" fmla="*/ 2414166 h 3876675"/>
                <a:gd name="connsiteX26" fmla="*/ 246993 w 1181100"/>
                <a:gd name="connsiteY26" fmla="*/ 2647528 h 3876675"/>
                <a:gd name="connsiteX27" fmla="*/ 226990 w 1181100"/>
                <a:gd name="connsiteY27" fmla="*/ 3627651 h 3876675"/>
                <a:gd name="connsiteX28" fmla="*/ 264138 w 1181100"/>
                <a:gd name="connsiteY28" fmla="*/ 3871491 h 3876675"/>
                <a:gd name="connsiteX29" fmla="*/ 493690 w 1181100"/>
                <a:gd name="connsiteY29" fmla="*/ 3861966 h 3876675"/>
                <a:gd name="connsiteX30" fmla="*/ 762295 w 1181100"/>
                <a:gd name="connsiteY30" fmla="*/ 3870539 h 3876675"/>
                <a:gd name="connsiteX31" fmla="*/ 823255 w 1181100"/>
                <a:gd name="connsiteY31" fmla="*/ 3848631 h 3876675"/>
                <a:gd name="connsiteX32" fmla="*/ 880405 w 1181100"/>
                <a:gd name="connsiteY32" fmla="*/ 3768621 h 3876675"/>
                <a:gd name="connsiteX33" fmla="*/ 807063 w 1181100"/>
                <a:gd name="connsiteY33" fmla="*/ 3721948 h 3876675"/>
                <a:gd name="connsiteX34" fmla="*/ 726100 w 1181100"/>
                <a:gd name="connsiteY34" fmla="*/ 3718139 h 3876675"/>
                <a:gd name="connsiteX35" fmla="*/ 791823 w 1181100"/>
                <a:gd name="connsiteY35" fmla="*/ 3644796 h 3876675"/>
                <a:gd name="connsiteX36" fmla="*/ 662283 w 1181100"/>
                <a:gd name="connsiteY36" fmla="*/ 3598123 h 3876675"/>
                <a:gd name="connsiteX37" fmla="*/ 594655 w 1181100"/>
                <a:gd name="connsiteY37" fmla="*/ 3426673 h 3876675"/>
                <a:gd name="connsiteX38" fmla="*/ 636565 w 1181100"/>
                <a:gd name="connsiteY38" fmla="*/ 2896131 h 3876675"/>
                <a:gd name="connsiteX39" fmla="*/ 652758 w 1181100"/>
                <a:gd name="connsiteY39" fmla="*/ 2598951 h 3876675"/>
                <a:gd name="connsiteX40" fmla="*/ 635613 w 1181100"/>
                <a:gd name="connsiteY40" fmla="*/ 2478936 h 3876675"/>
                <a:gd name="connsiteX41" fmla="*/ 628945 w 1181100"/>
                <a:gd name="connsiteY41" fmla="*/ 2319868 h 3876675"/>
                <a:gd name="connsiteX42" fmla="*/ 578463 w 1181100"/>
                <a:gd name="connsiteY42" fmla="*/ 1615018 h 3876675"/>
                <a:gd name="connsiteX43" fmla="*/ 549888 w 1181100"/>
                <a:gd name="connsiteY43" fmla="*/ 1316886 h 3876675"/>
                <a:gd name="connsiteX44" fmla="*/ 683238 w 1181100"/>
                <a:gd name="connsiteY44" fmla="*/ 1259736 h 3876675"/>
                <a:gd name="connsiteX45" fmla="*/ 915648 w 1181100"/>
                <a:gd name="connsiteY45" fmla="*/ 1219731 h 3876675"/>
                <a:gd name="connsiteX46" fmla="*/ 1159488 w 1181100"/>
                <a:gd name="connsiteY46" fmla="*/ 1194966 h 3876675"/>
                <a:gd name="connsiteX47" fmla="*/ 1172823 w 1181100"/>
                <a:gd name="connsiteY47" fmla="*/ 1146388 h 387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81100" h="3876675">
                  <a:moveTo>
                    <a:pt x="1172823" y="1146388"/>
                  </a:moveTo>
                  <a:cubicBezTo>
                    <a:pt x="1055665" y="1125433"/>
                    <a:pt x="1019470" y="1063521"/>
                    <a:pt x="937555" y="1054948"/>
                  </a:cubicBezTo>
                  <a:cubicBezTo>
                    <a:pt x="807063" y="1082571"/>
                    <a:pt x="629898" y="1163533"/>
                    <a:pt x="515598" y="1173058"/>
                  </a:cubicBezTo>
                  <a:cubicBezTo>
                    <a:pt x="505120" y="1074951"/>
                    <a:pt x="541315" y="893976"/>
                    <a:pt x="494643" y="765388"/>
                  </a:cubicBezTo>
                  <a:cubicBezTo>
                    <a:pt x="481308" y="728241"/>
                    <a:pt x="456543" y="678711"/>
                    <a:pt x="431778" y="642516"/>
                  </a:cubicBezTo>
                  <a:cubicBezTo>
                    <a:pt x="431778" y="642516"/>
                    <a:pt x="432730" y="470113"/>
                    <a:pt x="526075" y="503451"/>
                  </a:cubicBezTo>
                  <a:cubicBezTo>
                    <a:pt x="541315" y="509166"/>
                    <a:pt x="563223" y="522501"/>
                    <a:pt x="573700" y="507261"/>
                  </a:cubicBezTo>
                  <a:cubicBezTo>
                    <a:pt x="579415" y="498688"/>
                    <a:pt x="578463" y="457731"/>
                    <a:pt x="591798" y="444396"/>
                  </a:cubicBezTo>
                  <a:cubicBezTo>
                    <a:pt x="603228" y="432966"/>
                    <a:pt x="592750" y="431061"/>
                    <a:pt x="583225" y="423441"/>
                  </a:cubicBezTo>
                  <a:cubicBezTo>
                    <a:pt x="612753" y="427251"/>
                    <a:pt x="617515" y="424393"/>
                    <a:pt x="625135" y="387246"/>
                  </a:cubicBezTo>
                  <a:cubicBezTo>
                    <a:pt x="642280" y="375816"/>
                    <a:pt x="670855" y="389151"/>
                    <a:pt x="684190" y="376768"/>
                  </a:cubicBezTo>
                  <a:cubicBezTo>
                    <a:pt x="683238" y="356766"/>
                    <a:pt x="660378" y="313903"/>
                    <a:pt x="662283" y="264373"/>
                  </a:cubicBezTo>
                  <a:cubicBezTo>
                    <a:pt x="669903" y="235798"/>
                    <a:pt x="688000" y="198651"/>
                    <a:pt x="681333" y="171028"/>
                  </a:cubicBezTo>
                  <a:cubicBezTo>
                    <a:pt x="640375" y="-33759"/>
                    <a:pt x="348910" y="-64239"/>
                    <a:pt x="276520" y="131976"/>
                  </a:cubicBezTo>
                  <a:cubicBezTo>
                    <a:pt x="240325" y="236751"/>
                    <a:pt x="334623" y="321523"/>
                    <a:pt x="275568" y="418678"/>
                  </a:cubicBezTo>
                  <a:cubicBezTo>
                    <a:pt x="275568" y="418678"/>
                    <a:pt x="245088" y="466303"/>
                    <a:pt x="244135" y="465351"/>
                  </a:cubicBezTo>
                  <a:cubicBezTo>
                    <a:pt x="223180" y="454873"/>
                    <a:pt x="231753" y="454873"/>
                    <a:pt x="215560" y="468208"/>
                  </a:cubicBezTo>
                  <a:cubicBezTo>
                    <a:pt x="126025" y="542503"/>
                    <a:pt x="66018" y="637753"/>
                    <a:pt x="15535" y="733003"/>
                  </a:cubicBezTo>
                  <a:cubicBezTo>
                    <a:pt x="-21612" y="834921"/>
                    <a:pt x="17440" y="930171"/>
                    <a:pt x="33633" y="1037803"/>
                  </a:cubicBezTo>
                  <a:cubicBezTo>
                    <a:pt x="57445" y="1164486"/>
                    <a:pt x="94593" y="1247353"/>
                    <a:pt x="94593" y="1377846"/>
                  </a:cubicBezTo>
                  <a:cubicBezTo>
                    <a:pt x="94593" y="1382608"/>
                    <a:pt x="95545" y="1387371"/>
                    <a:pt x="97450" y="1392133"/>
                  </a:cubicBezTo>
                  <a:cubicBezTo>
                    <a:pt x="101260" y="1400706"/>
                    <a:pt x="92688" y="1417851"/>
                    <a:pt x="105070" y="1425471"/>
                  </a:cubicBezTo>
                  <a:lnTo>
                    <a:pt x="108880" y="1445473"/>
                  </a:lnTo>
                  <a:cubicBezTo>
                    <a:pt x="104118" y="1447378"/>
                    <a:pt x="111738" y="1475953"/>
                    <a:pt x="106975" y="1477858"/>
                  </a:cubicBezTo>
                  <a:cubicBezTo>
                    <a:pt x="77448" y="1624543"/>
                    <a:pt x="33633" y="1714078"/>
                    <a:pt x="75543" y="1863621"/>
                  </a:cubicBezTo>
                  <a:cubicBezTo>
                    <a:pt x="116500" y="2007448"/>
                    <a:pt x="189843" y="2273196"/>
                    <a:pt x="236515" y="2414166"/>
                  </a:cubicBezTo>
                  <a:cubicBezTo>
                    <a:pt x="258423" y="2479889"/>
                    <a:pt x="258423" y="2578948"/>
                    <a:pt x="246993" y="2647528"/>
                  </a:cubicBezTo>
                  <a:cubicBezTo>
                    <a:pt x="186033" y="3006621"/>
                    <a:pt x="177460" y="3269511"/>
                    <a:pt x="226990" y="3627651"/>
                  </a:cubicBezTo>
                  <a:cubicBezTo>
                    <a:pt x="236515" y="3697183"/>
                    <a:pt x="162220" y="3837201"/>
                    <a:pt x="264138" y="3871491"/>
                  </a:cubicBezTo>
                  <a:cubicBezTo>
                    <a:pt x="291760" y="3881016"/>
                    <a:pt x="465115" y="3863871"/>
                    <a:pt x="493690" y="3861966"/>
                  </a:cubicBezTo>
                  <a:cubicBezTo>
                    <a:pt x="577510" y="3889589"/>
                    <a:pt x="677523" y="3885778"/>
                    <a:pt x="762295" y="3870539"/>
                  </a:cubicBezTo>
                  <a:cubicBezTo>
                    <a:pt x="776583" y="3862918"/>
                    <a:pt x="809920" y="3856251"/>
                    <a:pt x="823255" y="3848631"/>
                  </a:cubicBezTo>
                  <a:cubicBezTo>
                    <a:pt x="855640" y="3831486"/>
                    <a:pt x="885168" y="3813389"/>
                    <a:pt x="880405" y="3768621"/>
                  </a:cubicBezTo>
                  <a:cubicBezTo>
                    <a:pt x="874690" y="3720996"/>
                    <a:pt x="835638" y="3729568"/>
                    <a:pt x="807063" y="3721948"/>
                  </a:cubicBezTo>
                  <a:cubicBezTo>
                    <a:pt x="773725" y="3713376"/>
                    <a:pt x="761343" y="3729568"/>
                    <a:pt x="726100" y="3718139"/>
                  </a:cubicBezTo>
                  <a:cubicBezTo>
                    <a:pt x="752770" y="3688611"/>
                    <a:pt x="808015" y="3695278"/>
                    <a:pt x="791823" y="3644796"/>
                  </a:cubicBezTo>
                  <a:cubicBezTo>
                    <a:pt x="773725" y="3587646"/>
                    <a:pt x="701335" y="3596218"/>
                    <a:pt x="662283" y="3598123"/>
                  </a:cubicBezTo>
                  <a:cubicBezTo>
                    <a:pt x="558460" y="3603839"/>
                    <a:pt x="594655" y="3531448"/>
                    <a:pt x="594655" y="3426673"/>
                  </a:cubicBezTo>
                  <a:cubicBezTo>
                    <a:pt x="595608" y="3242841"/>
                    <a:pt x="614658" y="3076153"/>
                    <a:pt x="636565" y="2896131"/>
                  </a:cubicBezTo>
                  <a:cubicBezTo>
                    <a:pt x="657520" y="2771353"/>
                    <a:pt x="647995" y="2723728"/>
                    <a:pt x="652758" y="2598951"/>
                  </a:cubicBezTo>
                  <a:cubicBezTo>
                    <a:pt x="653710" y="2573233"/>
                    <a:pt x="643233" y="2502748"/>
                    <a:pt x="635613" y="2478936"/>
                  </a:cubicBezTo>
                  <a:cubicBezTo>
                    <a:pt x="619420" y="2427501"/>
                    <a:pt x="632755" y="2373208"/>
                    <a:pt x="628945" y="2319868"/>
                  </a:cubicBezTo>
                  <a:cubicBezTo>
                    <a:pt x="609895" y="2036976"/>
                    <a:pt x="633708" y="1896006"/>
                    <a:pt x="578463" y="1615018"/>
                  </a:cubicBezTo>
                  <a:cubicBezTo>
                    <a:pt x="573700" y="1590253"/>
                    <a:pt x="504168" y="1335936"/>
                    <a:pt x="549888" y="1316886"/>
                  </a:cubicBezTo>
                  <a:cubicBezTo>
                    <a:pt x="607038" y="1293073"/>
                    <a:pt x="615610" y="1277833"/>
                    <a:pt x="683238" y="1259736"/>
                  </a:cubicBezTo>
                  <a:cubicBezTo>
                    <a:pt x="761343" y="1237828"/>
                    <a:pt x="821350" y="1171153"/>
                    <a:pt x="915648" y="1219731"/>
                  </a:cubicBezTo>
                  <a:cubicBezTo>
                    <a:pt x="1008040" y="1267356"/>
                    <a:pt x="1075668" y="1186393"/>
                    <a:pt x="1159488" y="1194966"/>
                  </a:cubicBezTo>
                  <a:cubicBezTo>
                    <a:pt x="1179490" y="1198776"/>
                    <a:pt x="1208065" y="1153056"/>
                    <a:pt x="1172823" y="1146388"/>
                  </a:cubicBezTo>
                  <a:close/>
                </a:path>
              </a:pathLst>
            </a:custGeom>
            <a:solidFill>
              <a:schemeClr val="accent3"/>
            </a:solidFill>
            <a:ln w="9525" cap="flat">
              <a:noFill/>
              <a:prstDash val="solid"/>
              <a:miter/>
            </a:ln>
          </p:spPr>
          <p:txBody>
            <a:bodyPr rtlCol="0" anchor="ctr"/>
            <a:lstStyle/>
            <a:p>
              <a:endParaRPr lang="en-US" dirty="0"/>
            </a:p>
          </p:txBody>
        </p:sp>
        <p:sp>
          <p:nvSpPr>
            <p:cNvPr id="6" name="Freeform: Shape 5"/>
            <p:cNvSpPr/>
            <p:nvPr/>
          </p:nvSpPr>
          <p:spPr>
            <a:xfrm>
              <a:off x="10033518" y="1631854"/>
              <a:ext cx="581025" cy="409575"/>
            </a:xfrm>
            <a:custGeom>
              <a:avLst/>
              <a:gdLst>
                <a:gd name="connsiteX0" fmla="*/ 54910 w 581025"/>
                <a:gd name="connsiteY0" fmla="*/ 363959 h 409575"/>
                <a:gd name="connsiteX1" fmla="*/ 13000 w 581025"/>
                <a:gd name="connsiteY1" fmla="*/ 176317 h 409575"/>
                <a:gd name="connsiteX2" fmla="*/ 136825 w 581025"/>
                <a:gd name="connsiteY2" fmla="*/ 2009 h 409575"/>
                <a:gd name="connsiteX3" fmla="*/ 342565 w 581025"/>
                <a:gd name="connsiteY3" fmla="*/ 36299 h 409575"/>
                <a:gd name="connsiteX4" fmla="*/ 485440 w 581025"/>
                <a:gd name="connsiteY4" fmla="*/ 74399 h 409575"/>
                <a:gd name="connsiteX5" fmla="*/ 582595 w 581025"/>
                <a:gd name="connsiteY5" fmla="*/ 143932 h 409575"/>
                <a:gd name="connsiteX6" fmla="*/ 528302 w 581025"/>
                <a:gd name="connsiteY6" fmla="*/ 289664 h 409575"/>
                <a:gd name="connsiteX7" fmla="*/ 460675 w 581025"/>
                <a:gd name="connsiteY7" fmla="*/ 417299 h 409575"/>
                <a:gd name="connsiteX8" fmla="*/ 393047 w 581025"/>
                <a:gd name="connsiteY8" fmla="*/ 409679 h 409575"/>
                <a:gd name="connsiteX9" fmla="*/ 54910 w 581025"/>
                <a:gd name="connsiteY9" fmla="*/ 363959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025" h="409575">
                  <a:moveTo>
                    <a:pt x="54910" y="363959"/>
                  </a:moveTo>
                  <a:cubicBezTo>
                    <a:pt x="60625" y="282997"/>
                    <a:pt x="93962" y="247754"/>
                    <a:pt x="13000" y="176317"/>
                  </a:cubicBezTo>
                  <a:cubicBezTo>
                    <a:pt x="-31768" y="137264"/>
                    <a:pt x="46337" y="7724"/>
                    <a:pt x="136825" y="2009"/>
                  </a:cubicBezTo>
                  <a:cubicBezTo>
                    <a:pt x="207310" y="-2753"/>
                    <a:pt x="276842" y="-1801"/>
                    <a:pt x="342565" y="36299"/>
                  </a:cubicBezTo>
                  <a:cubicBezTo>
                    <a:pt x="389237" y="63922"/>
                    <a:pt x="433052" y="67732"/>
                    <a:pt x="485440" y="74399"/>
                  </a:cubicBezTo>
                  <a:cubicBezTo>
                    <a:pt x="535922" y="81067"/>
                    <a:pt x="572117" y="87734"/>
                    <a:pt x="582595" y="143932"/>
                  </a:cubicBezTo>
                  <a:cubicBezTo>
                    <a:pt x="593072" y="200129"/>
                    <a:pt x="572117" y="260137"/>
                    <a:pt x="528302" y="289664"/>
                  </a:cubicBezTo>
                  <a:cubicBezTo>
                    <a:pt x="484487" y="320144"/>
                    <a:pt x="454007" y="349672"/>
                    <a:pt x="460675" y="417299"/>
                  </a:cubicBezTo>
                  <a:cubicBezTo>
                    <a:pt x="438767" y="415394"/>
                    <a:pt x="409240" y="414442"/>
                    <a:pt x="393047" y="409679"/>
                  </a:cubicBezTo>
                  <a:cubicBezTo>
                    <a:pt x="276842" y="375389"/>
                    <a:pt x="176830" y="372532"/>
                    <a:pt x="54910" y="363959"/>
                  </a:cubicBezTo>
                  <a:close/>
                </a:path>
              </a:pathLst>
            </a:custGeom>
            <a:solidFill>
              <a:schemeClr val="bg1"/>
            </a:solidFill>
            <a:ln w="9525" cap="flat">
              <a:noFill/>
              <a:prstDash val="solid"/>
              <a:miter/>
            </a:ln>
          </p:spPr>
          <p:txBody>
            <a:bodyPr rtlCol="0" anchor="ctr"/>
            <a:lstStyle/>
            <a:p>
              <a:endParaRPr lang="en-US"/>
            </a:p>
          </p:txBody>
        </p:sp>
        <p:sp>
          <p:nvSpPr>
            <p:cNvPr id="7" name="Freeform: Shape 6"/>
            <p:cNvSpPr/>
            <p:nvPr/>
          </p:nvSpPr>
          <p:spPr>
            <a:xfrm>
              <a:off x="10056043" y="2303471"/>
              <a:ext cx="342900" cy="733425"/>
            </a:xfrm>
            <a:custGeom>
              <a:avLst/>
              <a:gdLst>
                <a:gd name="connsiteX0" fmla="*/ 78105 w 342900"/>
                <a:gd name="connsiteY0" fmla="*/ 97155 h 733425"/>
                <a:gd name="connsiteX1" fmla="*/ 260033 w 342900"/>
                <a:gd name="connsiteY1" fmla="*/ 388620 h 733425"/>
                <a:gd name="connsiteX2" fmla="*/ 267653 w 342900"/>
                <a:gd name="connsiteY2" fmla="*/ 738188 h 733425"/>
                <a:gd name="connsiteX3" fmla="*/ 350520 w 342900"/>
                <a:gd name="connsiteY3" fmla="*/ 719138 h 733425"/>
                <a:gd name="connsiteX4" fmla="*/ 338137 w 342900"/>
                <a:gd name="connsiteY4" fmla="*/ 559118 h 733425"/>
                <a:gd name="connsiteX5" fmla="*/ 199073 w 342900"/>
                <a:gd name="connsiteY5" fmla="*/ 198120 h 733425"/>
                <a:gd name="connsiteX6" fmla="*/ 18097 w 342900"/>
                <a:gd name="connsiteY6" fmla="*/ 0 h 733425"/>
                <a:gd name="connsiteX7" fmla="*/ 0 w 342900"/>
                <a:gd name="connsiteY7" fmla="*/ 25717 h 733425"/>
                <a:gd name="connsiteX8" fmla="*/ 78105 w 342900"/>
                <a:gd name="connsiteY8" fmla="*/ 9715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900" h="733425">
                  <a:moveTo>
                    <a:pt x="78105" y="97155"/>
                  </a:moveTo>
                  <a:cubicBezTo>
                    <a:pt x="170498" y="200025"/>
                    <a:pt x="240983" y="327660"/>
                    <a:pt x="260033" y="388620"/>
                  </a:cubicBezTo>
                  <a:cubicBezTo>
                    <a:pt x="267653" y="412433"/>
                    <a:pt x="266700" y="595313"/>
                    <a:pt x="267653" y="738188"/>
                  </a:cubicBezTo>
                  <a:lnTo>
                    <a:pt x="350520" y="719138"/>
                  </a:lnTo>
                  <a:cubicBezTo>
                    <a:pt x="345758" y="633413"/>
                    <a:pt x="343853" y="578168"/>
                    <a:pt x="338137" y="559118"/>
                  </a:cubicBezTo>
                  <a:cubicBezTo>
                    <a:pt x="325755" y="517208"/>
                    <a:pt x="283845" y="329565"/>
                    <a:pt x="199073" y="198120"/>
                  </a:cubicBezTo>
                  <a:cubicBezTo>
                    <a:pt x="145733" y="123825"/>
                    <a:pt x="92392" y="67627"/>
                    <a:pt x="18097" y="0"/>
                  </a:cubicBezTo>
                  <a:cubicBezTo>
                    <a:pt x="10478" y="7620"/>
                    <a:pt x="7620" y="18098"/>
                    <a:pt x="0" y="25717"/>
                  </a:cubicBezTo>
                  <a:cubicBezTo>
                    <a:pt x="13335" y="39052"/>
                    <a:pt x="66675" y="82867"/>
                    <a:pt x="78105" y="97155"/>
                  </a:cubicBezTo>
                  <a:close/>
                </a:path>
              </a:pathLst>
            </a:custGeom>
            <a:solidFill>
              <a:schemeClr val="bg1"/>
            </a:solidFill>
            <a:ln w="9525" cap="flat">
              <a:noFill/>
              <a:prstDash val="solid"/>
              <a:miter/>
            </a:ln>
          </p:spPr>
          <p:txBody>
            <a:bodyPr rtlCol="0" anchor="ctr"/>
            <a:lstStyle/>
            <a:p>
              <a:endParaRPr lang="en-US"/>
            </a:p>
          </p:txBody>
        </p:sp>
        <p:sp>
          <p:nvSpPr>
            <p:cNvPr id="8" name="Freeform: Shape 7"/>
            <p:cNvSpPr/>
            <p:nvPr/>
          </p:nvSpPr>
          <p:spPr>
            <a:xfrm>
              <a:off x="9913846" y="3155958"/>
              <a:ext cx="647700" cy="1152525"/>
            </a:xfrm>
            <a:custGeom>
              <a:avLst/>
              <a:gdLst>
                <a:gd name="connsiteX0" fmla="*/ 593682 w 647700"/>
                <a:gd name="connsiteY0" fmla="*/ 383858 h 1152525"/>
                <a:gd name="connsiteX1" fmla="*/ 508910 w 647700"/>
                <a:gd name="connsiteY1" fmla="*/ 80963 h 1152525"/>
                <a:gd name="connsiteX2" fmla="*/ 501290 w 647700"/>
                <a:gd name="connsiteY2" fmla="*/ 0 h 1152525"/>
                <a:gd name="connsiteX3" fmla="*/ 415565 w 647700"/>
                <a:gd name="connsiteY3" fmla="*/ 26670 h 1152525"/>
                <a:gd name="connsiteX4" fmla="*/ 415565 w 647700"/>
                <a:gd name="connsiteY4" fmla="*/ 50483 h 1152525"/>
                <a:gd name="connsiteX5" fmla="*/ 241257 w 647700"/>
                <a:gd name="connsiteY5" fmla="*/ 66675 h 1152525"/>
                <a:gd name="connsiteX6" fmla="*/ 257450 w 647700"/>
                <a:gd name="connsiteY6" fmla="*/ 150495 h 1152525"/>
                <a:gd name="connsiteX7" fmla="*/ 275 w 647700"/>
                <a:gd name="connsiteY7" fmla="*/ 150495 h 1152525"/>
                <a:gd name="connsiteX8" fmla="*/ 275 w 647700"/>
                <a:gd name="connsiteY8" fmla="*/ 185738 h 1152525"/>
                <a:gd name="connsiteX9" fmla="*/ 269832 w 647700"/>
                <a:gd name="connsiteY9" fmla="*/ 192405 h 1152525"/>
                <a:gd name="connsiteX10" fmla="*/ 270785 w 647700"/>
                <a:gd name="connsiteY10" fmla="*/ 193358 h 1152525"/>
                <a:gd name="connsiteX11" fmla="*/ 411755 w 647700"/>
                <a:gd name="connsiteY11" fmla="*/ 1161098 h 1152525"/>
                <a:gd name="connsiteX12" fmla="*/ 647975 w 647700"/>
                <a:gd name="connsiteY12" fmla="*/ 1137285 h 1152525"/>
                <a:gd name="connsiteX13" fmla="*/ 593682 w 647700"/>
                <a:gd name="connsiteY13" fmla="*/ 38385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7700" h="1152525">
                  <a:moveTo>
                    <a:pt x="593682" y="383858"/>
                  </a:moveTo>
                  <a:cubicBezTo>
                    <a:pt x="567965" y="262890"/>
                    <a:pt x="541295" y="220028"/>
                    <a:pt x="508910" y="80963"/>
                  </a:cubicBezTo>
                  <a:cubicBezTo>
                    <a:pt x="505100" y="69533"/>
                    <a:pt x="504147" y="59055"/>
                    <a:pt x="501290" y="0"/>
                  </a:cubicBezTo>
                  <a:lnTo>
                    <a:pt x="415565" y="26670"/>
                  </a:lnTo>
                  <a:cubicBezTo>
                    <a:pt x="415565" y="39053"/>
                    <a:pt x="415565" y="50483"/>
                    <a:pt x="415565" y="50483"/>
                  </a:cubicBezTo>
                  <a:cubicBezTo>
                    <a:pt x="386037" y="54292"/>
                    <a:pt x="271737" y="69533"/>
                    <a:pt x="241257" y="66675"/>
                  </a:cubicBezTo>
                  <a:cubicBezTo>
                    <a:pt x="245067" y="88583"/>
                    <a:pt x="250782" y="122872"/>
                    <a:pt x="257450" y="150495"/>
                  </a:cubicBezTo>
                  <a:cubicBezTo>
                    <a:pt x="176487" y="150495"/>
                    <a:pt x="77427" y="150495"/>
                    <a:pt x="275" y="150495"/>
                  </a:cubicBezTo>
                  <a:cubicBezTo>
                    <a:pt x="1227" y="165735"/>
                    <a:pt x="-678" y="171450"/>
                    <a:pt x="275" y="185738"/>
                  </a:cubicBezTo>
                  <a:cubicBezTo>
                    <a:pt x="84095" y="180975"/>
                    <a:pt x="181250" y="193358"/>
                    <a:pt x="269832" y="192405"/>
                  </a:cubicBezTo>
                  <a:cubicBezTo>
                    <a:pt x="269832" y="192405"/>
                    <a:pt x="269832" y="193358"/>
                    <a:pt x="270785" y="193358"/>
                  </a:cubicBezTo>
                  <a:cubicBezTo>
                    <a:pt x="333650" y="536258"/>
                    <a:pt x="406992" y="1118235"/>
                    <a:pt x="411755" y="1161098"/>
                  </a:cubicBezTo>
                  <a:cubicBezTo>
                    <a:pt x="448902" y="1164907"/>
                    <a:pt x="605112" y="1151573"/>
                    <a:pt x="647975" y="1137285"/>
                  </a:cubicBezTo>
                  <a:cubicBezTo>
                    <a:pt x="647975" y="882968"/>
                    <a:pt x="646070" y="632460"/>
                    <a:pt x="593682" y="383858"/>
                  </a:cubicBezTo>
                  <a:close/>
                </a:path>
              </a:pathLst>
            </a:custGeom>
            <a:solidFill>
              <a:schemeClr val="bg1"/>
            </a:solidFill>
            <a:ln w="9525" cap="flat">
              <a:noFill/>
              <a:prstDash val="solid"/>
              <a:miter/>
            </a:ln>
          </p:spPr>
          <p:txBody>
            <a:bodyPr rtlCol="0" anchor="ctr"/>
            <a:lstStyle/>
            <a:p>
              <a:endParaRPr lang="en-US"/>
            </a:p>
          </p:txBody>
        </p:sp>
      </p:grpSp>
      <p:cxnSp>
        <p:nvCxnSpPr>
          <p:cNvPr id="9" name="Straight Connector 8"/>
          <p:cNvCxnSpPr/>
          <p:nvPr userDrawn="1"/>
        </p:nvCxnSpPr>
        <p:spPr>
          <a:xfrm>
            <a:off x="0" y="1021908"/>
            <a:ext cx="267579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userDrawn="1"/>
        </p:nvGrpSpPr>
        <p:grpSpPr>
          <a:xfrm>
            <a:off x="540304" y="996196"/>
            <a:ext cx="1595184" cy="1395672"/>
            <a:chOff x="816657" y="415244"/>
            <a:chExt cx="3074373" cy="2689860"/>
          </a:xfrm>
        </p:grpSpPr>
        <p:grpSp>
          <p:nvGrpSpPr>
            <p:cNvPr id="11" name="Group 10"/>
            <p:cNvGrpSpPr/>
            <p:nvPr/>
          </p:nvGrpSpPr>
          <p:grpSpPr>
            <a:xfrm rot="10800000">
              <a:off x="816657" y="415244"/>
              <a:ext cx="647700" cy="2689860"/>
              <a:chOff x="6144030" y="3897930"/>
              <a:chExt cx="647700" cy="2689860"/>
            </a:xfrm>
            <a:solidFill>
              <a:schemeClr val="bg1"/>
            </a:solidFill>
          </p:grpSpPr>
          <p:sp>
            <p:nvSpPr>
              <p:cNvPr id="21" name="Freeform: Shape 20"/>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p:cNvGrpSpPr/>
            <p:nvPr/>
          </p:nvGrpSpPr>
          <p:grpSpPr>
            <a:xfrm rot="10800000">
              <a:off x="2407238" y="415244"/>
              <a:ext cx="723900" cy="2683192"/>
              <a:chOff x="7734611" y="3897930"/>
              <a:chExt cx="723900" cy="2683192"/>
            </a:xfrm>
            <a:solidFill>
              <a:schemeClr val="bg1"/>
            </a:solidFill>
          </p:grpSpPr>
          <p:sp>
            <p:nvSpPr>
              <p:cNvPr id="18" name="Freeform: Shape 17"/>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p:cNvGrpSpPr/>
            <p:nvPr/>
          </p:nvGrpSpPr>
          <p:grpSpPr>
            <a:xfrm rot="10800000">
              <a:off x="1655809" y="415244"/>
              <a:ext cx="533400" cy="2638425"/>
              <a:chOff x="6983182" y="3979845"/>
              <a:chExt cx="533400" cy="2638425"/>
            </a:xfrm>
            <a:solidFill>
              <a:schemeClr val="bg1"/>
            </a:solidFill>
          </p:grpSpPr>
          <p:sp>
            <p:nvSpPr>
              <p:cNvPr id="15" name="Freeform: Shape 14"/>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a:p>
          </p:txBody>
        </p:sp>
      </p:grpSp>
      <p:sp>
        <p:nvSpPr>
          <p:cNvPr id="25" name="Title 1"/>
          <p:cNvSpPr txBox="1"/>
          <p:nvPr userDrawn="1"/>
        </p:nvSpPr>
        <p:spPr>
          <a:xfrm>
            <a:off x="0" y="213650"/>
            <a:ext cx="2683555"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endParaRPr lang="en-US" altLang="ko-KR" dirty="0">
              <a:solidFill>
                <a:schemeClr val="accent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1.xml"/><Relationship Id="rId8" Type="http://schemas.openxmlformats.org/officeDocument/2006/relationships/slideLayout" Target="../slideLayouts/slideLayout10.xml"/><Relationship Id="rId7" Type="http://schemas.openxmlformats.org/officeDocument/2006/relationships/slideLayout" Target="../slideLayouts/slideLayout9.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3" Type="http://schemas.openxmlformats.org/officeDocument/2006/relationships/slideLayout" Target="../slideLayouts/slideLayout5.xml"/><Relationship Id="rId23" Type="http://schemas.openxmlformats.org/officeDocument/2006/relationships/theme" Target="../theme/theme2.xml"/><Relationship Id="rId22" Type="http://schemas.openxmlformats.org/officeDocument/2006/relationships/slideLayout" Target="../slideLayouts/slideLayout24.xml"/><Relationship Id="rId21" Type="http://schemas.openxmlformats.org/officeDocument/2006/relationships/slideLayout" Target="../slideLayouts/slideLayout23.xml"/><Relationship Id="rId20" Type="http://schemas.openxmlformats.org/officeDocument/2006/relationships/slideLayout" Target="../slideLayouts/slideLayout22.xml"/><Relationship Id="rId2" Type="http://schemas.openxmlformats.org/officeDocument/2006/relationships/slideLayout" Target="../slideLayouts/slideLayout4.xml"/><Relationship Id="rId19" Type="http://schemas.openxmlformats.org/officeDocument/2006/relationships/slideLayout" Target="../slideLayouts/slideLayout21.xml"/><Relationship Id="rId18" Type="http://schemas.openxmlformats.org/officeDocument/2006/relationships/slideLayout" Target="../slideLayouts/slideLayout20.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3" Type="http://schemas.openxmlformats.org/officeDocument/2006/relationships/slideLayout" Target="../slideLayouts/slideLayout15.xml"/><Relationship Id="rId12" Type="http://schemas.openxmlformats.org/officeDocument/2006/relationships/slideLayout" Target="../slideLayouts/slideLayout14.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5" Type="http://schemas.openxmlformats.org/officeDocument/2006/relationships/theme" Target="../theme/theme3.xml"/><Relationship Id="rId4" Type="http://schemas.openxmlformats.org/officeDocument/2006/relationships/slideLayout" Target="../slideLayouts/slideLayout28.xml"/><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9.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7" Type="http://schemas.openxmlformats.org/officeDocument/2006/relationships/slideLayout" Target="../slideLayouts/slideLayout20.xml"/><Relationship Id="rId6" Type="http://schemas.openxmlformats.org/officeDocument/2006/relationships/image" Target="../media/image13.png"/><Relationship Id="rId5" Type="http://schemas.microsoft.com/office/2007/relationships/media" Target="../media/media1.mp4"/><Relationship Id="rId4" Type="http://schemas.openxmlformats.org/officeDocument/2006/relationships/video" Target="../media/media1.mp4"/><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6.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Freeform: Shape 76"/>
          <p:cNvSpPr/>
          <p:nvPr/>
        </p:nvSpPr>
        <p:spPr>
          <a:xfrm rot="3091287">
            <a:off x="8388201" y="2924329"/>
            <a:ext cx="2315926" cy="294289"/>
          </a:xfrm>
          <a:custGeom>
            <a:avLst/>
            <a:gdLst>
              <a:gd name="connsiteX0" fmla="*/ 1708547 w 1724025"/>
              <a:gd name="connsiteY0" fmla="*/ 62865 h 219075"/>
              <a:gd name="connsiteX1" fmla="*/ 1722834 w 1724025"/>
              <a:gd name="connsiteY1" fmla="*/ 143828 h 219075"/>
              <a:gd name="connsiteX2" fmla="*/ 1680924 w 1724025"/>
              <a:gd name="connsiteY2" fmla="*/ 160973 h 219075"/>
              <a:gd name="connsiteX3" fmla="*/ 1538049 w 1724025"/>
              <a:gd name="connsiteY3" fmla="*/ 160973 h 219075"/>
              <a:gd name="connsiteX4" fmla="*/ 1498044 w 1724025"/>
              <a:gd name="connsiteY4" fmla="*/ 148590 h 219075"/>
              <a:gd name="connsiteX5" fmla="*/ 1467564 w 1724025"/>
              <a:gd name="connsiteY5" fmla="*/ 148590 h 219075"/>
              <a:gd name="connsiteX6" fmla="*/ 1403747 w 1724025"/>
              <a:gd name="connsiteY6" fmla="*/ 162878 h 219075"/>
              <a:gd name="connsiteX7" fmla="*/ 1396127 w 1724025"/>
              <a:gd name="connsiteY7" fmla="*/ 179070 h 219075"/>
              <a:gd name="connsiteX8" fmla="*/ 1352312 w 1724025"/>
              <a:gd name="connsiteY8" fmla="*/ 222885 h 219075"/>
              <a:gd name="connsiteX9" fmla="*/ 1298972 w 1724025"/>
              <a:gd name="connsiteY9" fmla="*/ 223837 h 219075"/>
              <a:gd name="connsiteX10" fmla="*/ 408384 w 1724025"/>
              <a:gd name="connsiteY10" fmla="*/ 223837 h 219075"/>
              <a:gd name="connsiteX11" fmla="*/ 382667 w 1724025"/>
              <a:gd name="connsiteY11" fmla="*/ 222885 h 219075"/>
              <a:gd name="connsiteX12" fmla="*/ 338852 w 1724025"/>
              <a:gd name="connsiteY12" fmla="*/ 179070 h 219075"/>
              <a:gd name="connsiteX13" fmla="*/ 331232 w 1724025"/>
              <a:gd name="connsiteY13" fmla="*/ 162878 h 219075"/>
              <a:gd name="connsiteX14" fmla="*/ 267414 w 1724025"/>
              <a:gd name="connsiteY14" fmla="*/ 148590 h 219075"/>
              <a:gd name="connsiteX15" fmla="*/ 236934 w 1724025"/>
              <a:gd name="connsiteY15" fmla="*/ 153353 h 219075"/>
              <a:gd name="connsiteX16" fmla="*/ 41672 w 1724025"/>
              <a:gd name="connsiteY16" fmla="*/ 160973 h 219075"/>
              <a:gd name="connsiteX17" fmla="*/ 714 w 1724025"/>
              <a:gd name="connsiteY17" fmla="*/ 126682 h 219075"/>
              <a:gd name="connsiteX18" fmla="*/ 3572 w 1724025"/>
              <a:gd name="connsiteY18" fmla="*/ 80963 h 219075"/>
              <a:gd name="connsiteX19" fmla="*/ 26432 w 1724025"/>
              <a:gd name="connsiteY19" fmla="*/ 62865 h 219075"/>
              <a:gd name="connsiteX20" fmla="*/ 211217 w 1724025"/>
              <a:gd name="connsiteY20" fmla="*/ 63817 h 219075"/>
              <a:gd name="connsiteX21" fmla="*/ 327422 w 1724025"/>
              <a:gd name="connsiteY21" fmla="*/ 63817 h 219075"/>
              <a:gd name="connsiteX22" fmla="*/ 335042 w 1724025"/>
              <a:gd name="connsiteY22" fmla="*/ 51435 h 219075"/>
              <a:gd name="connsiteX23" fmla="*/ 397907 w 1724025"/>
              <a:gd name="connsiteY23" fmla="*/ 0 h 219075"/>
              <a:gd name="connsiteX24" fmla="*/ 1334214 w 1724025"/>
              <a:gd name="connsiteY24" fmla="*/ 0 h 219075"/>
              <a:gd name="connsiteX25" fmla="*/ 1393269 w 1724025"/>
              <a:gd name="connsiteY25" fmla="*/ 52388 h 219075"/>
              <a:gd name="connsiteX26" fmla="*/ 1400889 w 1724025"/>
              <a:gd name="connsiteY26" fmla="*/ 63817 h 219075"/>
              <a:gd name="connsiteX27" fmla="*/ 1521857 w 1724025"/>
              <a:gd name="connsiteY27" fmla="*/ 62865 h 219075"/>
              <a:gd name="connsiteX28" fmla="*/ 1545669 w 1724025"/>
              <a:gd name="connsiteY28" fmla="*/ 60007 h 219075"/>
              <a:gd name="connsiteX29" fmla="*/ 1544717 w 1724025"/>
              <a:gd name="connsiteY29" fmla="*/ 60007 h 219075"/>
              <a:gd name="connsiteX30" fmla="*/ 1660922 w 1724025"/>
              <a:gd name="connsiteY30" fmla="*/ 61913 h 219075"/>
              <a:gd name="connsiteX31" fmla="*/ 1708547 w 1724025"/>
              <a:gd name="connsiteY31" fmla="*/ 6286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24025" h="219075">
                <a:moveTo>
                  <a:pt x="1708547" y="62865"/>
                </a:moveTo>
                <a:cubicBezTo>
                  <a:pt x="1733312" y="79057"/>
                  <a:pt x="1733312" y="120967"/>
                  <a:pt x="1722834" y="143828"/>
                </a:cubicBezTo>
                <a:cubicBezTo>
                  <a:pt x="1717119" y="156210"/>
                  <a:pt x="1695212" y="161925"/>
                  <a:pt x="1680924" y="160973"/>
                </a:cubicBezTo>
                <a:cubicBezTo>
                  <a:pt x="1633299" y="160973"/>
                  <a:pt x="1585674" y="160973"/>
                  <a:pt x="1538049" y="160973"/>
                </a:cubicBezTo>
                <a:cubicBezTo>
                  <a:pt x="1524714" y="160973"/>
                  <a:pt x="1511380" y="150495"/>
                  <a:pt x="1498044" y="148590"/>
                </a:cubicBezTo>
                <a:cubicBezTo>
                  <a:pt x="1487567" y="144780"/>
                  <a:pt x="1478042" y="144780"/>
                  <a:pt x="1467564" y="148590"/>
                </a:cubicBezTo>
                <a:cubicBezTo>
                  <a:pt x="1445657" y="146685"/>
                  <a:pt x="1423749" y="154305"/>
                  <a:pt x="1403747" y="162878"/>
                </a:cubicBezTo>
                <a:cubicBezTo>
                  <a:pt x="1395174" y="165735"/>
                  <a:pt x="1398032" y="173355"/>
                  <a:pt x="1396127" y="179070"/>
                </a:cubicBezTo>
                <a:cubicBezTo>
                  <a:pt x="1389459" y="200978"/>
                  <a:pt x="1374219" y="215265"/>
                  <a:pt x="1352312" y="222885"/>
                </a:cubicBezTo>
                <a:cubicBezTo>
                  <a:pt x="1335167" y="226695"/>
                  <a:pt x="1317069" y="223837"/>
                  <a:pt x="1298972" y="223837"/>
                </a:cubicBezTo>
                <a:cubicBezTo>
                  <a:pt x="1001792" y="223837"/>
                  <a:pt x="705564" y="223837"/>
                  <a:pt x="408384" y="223837"/>
                </a:cubicBezTo>
                <a:cubicBezTo>
                  <a:pt x="399812" y="223837"/>
                  <a:pt x="391239" y="224790"/>
                  <a:pt x="382667" y="222885"/>
                </a:cubicBezTo>
                <a:cubicBezTo>
                  <a:pt x="358854" y="218123"/>
                  <a:pt x="344567" y="202883"/>
                  <a:pt x="338852" y="179070"/>
                </a:cubicBezTo>
                <a:cubicBezTo>
                  <a:pt x="336947" y="173355"/>
                  <a:pt x="339804" y="165735"/>
                  <a:pt x="331232" y="162878"/>
                </a:cubicBezTo>
                <a:cubicBezTo>
                  <a:pt x="310277" y="160020"/>
                  <a:pt x="289322" y="146685"/>
                  <a:pt x="267414" y="148590"/>
                </a:cubicBezTo>
                <a:cubicBezTo>
                  <a:pt x="256937" y="144780"/>
                  <a:pt x="247412" y="150495"/>
                  <a:pt x="236934" y="153353"/>
                </a:cubicBezTo>
                <a:cubicBezTo>
                  <a:pt x="175974" y="167640"/>
                  <a:pt x="103584" y="159067"/>
                  <a:pt x="41672" y="160973"/>
                </a:cubicBezTo>
                <a:cubicBezTo>
                  <a:pt x="17859" y="161925"/>
                  <a:pt x="1667" y="150495"/>
                  <a:pt x="714" y="126682"/>
                </a:cubicBezTo>
                <a:cubicBezTo>
                  <a:pt x="714" y="111442"/>
                  <a:pt x="-2143" y="96203"/>
                  <a:pt x="3572" y="80963"/>
                </a:cubicBezTo>
                <a:cubicBezTo>
                  <a:pt x="6429" y="70485"/>
                  <a:pt x="16907" y="65723"/>
                  <a:pt x="26432" y="62865"/>
                </a:cubicBezTo>
                <a:cubicBezTo>
                  <a:pt x="84534" y="60960"/>
                  <a:pt x="153114" y="60007"/>
                  <a:pt x="211217" y="63817"/>
                </a:cubicBezTo>
                <a:cubicBezTo>
                  <a:pt x="250269" y="80010"/>
                  <a:pt x="288369" y="75248"/>
                  <a:pt x="327422" y="63817"/>
                </a:cubicBezTo>
                <a:cubicBezTo>
                  <a:pt x="332184" y="61913"/>
                  <a:pt x="334089" y="57150"/>
                  <a:pt x="335042" y="51435"/>
                </a:cubicBezTo>
                <a:cubicBezTo>
                  <a:pt x="342662" y="14288"/>
                  <a:pt x="359807" y="0"/>
                  <a:pt x="397907" y="0"/>
                </a:cubicBezTo>
                <a:cubicBezTo>
                  <a:pt x="710327" y="0"/>
                  <a:pt x="1021794" y="0"/>
                  <a:pt x="1334214" y="0"/>
                </a:cubicBezTo>
                <a:cubicBezTo>
                  <a:pt x="1369457" y="0"/>
                  <a:pt x="1388507" y="17145"/>
                  <a:pt x="1393269" y="52388"/>
                </a:cubicBezTo>
                <a:cubicBezTo>
                  <a:pt x="1394222" y="58103"/>
                  <a:pt x="1394222" y="61913"/>
                  <a:pt x="1400889" y="63817"/>
                </a:cubicBezTo>
                <a:cubicBezTo>
                  <a:pt x="1441847" y="75248"/>
                  <a:pt x="1481852" y="80963"/>
                  <a:pt x="1521857" y="62865"/>
                </a:cubicBezTo>
                <a:cubicBezTo>
                  <a:pt x="1529477" y="60960"/>
                  <a:pt x="1538049" y="63817"/>
                  <a:pt x="1545669" y="60007"/>
                </a:cubicBezTo>
                <a:lnTo>
                  <a:pt x="1544717" y="60007"/>
                </a:lnTo>
                <a:cubicBezTo>
                  <a:pt x="1582817" y="64770"/>
                  <a:pt x="1621869" y="60960"/>
                  <a:pt x="1660922" y="61913"/>
                </a:cubicBezTo>
                <a:cubicBezTo>
                  <a:pt x="1674257" y="62865"/>
                  <a:pt x="1696164" y="60960"/>
                  <a:pt x="1708547" y="62865"/>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76" name="Rectangle 75"/>
          <p:cNvSpPr/>
          <p:nvPr/>
        </p:nvSpPr>
        <p:spPr>
          <a:xfrm>
            <a:off x="0" y="4388017"/>
            <a:ext cx="12191852" cy="24860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Shape 58"/>
          <p:cNvSpPr/>
          <p:nvPr/>
        </p:nvSpPr>
        <p:spPr>
          <a:xfrm rot="1527593">
            <a:off x="10724366" y="1979522"/>
            <a:ext cx="1301529" cy="1066826"/>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53" name="Freeform: Shape 52"/>
          <p:cNvSpPr/>
          <p:nvPr/>
        </p:nvSpPr>
        <p:spPr>
          <a:xfrm>
            <a:off x="8839953" y="295063"/>
            <a:ext cx="2102606" cy="1104418"/>
          </a:xfrm>
          <a:custGeom>
            <a:avLst/>
            <a:gdLst>
              <a:gd name="connsiteX0" fmla="*/ 46837 w 2024361"/>
              <a:gd name="connsiteY0" fmla="*/ 969645 h 1063319"/>
              <a:gd name="connsiteX1" fmla="*/ 1977524 w 2024361"/>
              <a:gd name="connsiteY1" fmla="*/ 969645 h 1063319"/>
              <a:gd name="connsiteX2" fmla="*/ 2024361 w 2024361"/>
              <a:gd name="connsiteY2" fmla="*/ 1016482 h 1063319"/>
              <a:gd name="connsiteX3" fmla="*/ 1977524 w 2024361"/>
              <a:gd name="connsiteY3" fmla="*/ 1063319 h 1063319"/>
              <a:gd name="connsiteX4" fmla="*/ 46837 w 2024361"/>
              <a:gd name="connsiteY4" fmla="*/ 1063319 h 1063319"/>
              <a:gd name="connsiteX5" fmla="*/ 0 w 2024361"/>
              <a:gd name="connsiteY5" fmla="*/ 1016482 h 1063319"/>
              <a:gd name="connsiteX6" fmla="*/ 46837 w 2024361"/>
              <a:gd name="connsiteY6" fmla="*/ 969645 h 1063319"/>
              <a:gd name="connsiteX7" fmla="*/ 902931 w 2024361"/>
              <a:gd name="connsiteY7" fmla="*/ 0 h 1063319"/>
              <a:gd name="connsiteX8" fmla="*/ 1107028 w 2024361"/>
              <a:gd name="connsiteY8" fmla="*/ 0 h 1063319"/>
              <a:gd name="connsiteX9" fmla="*/ 1174137 w 2024361"/>
              <a:gd name="connsiteY9" fmla="*/ 67109 h 1063319"/>
              <a:gd name="connsiteX10" fmla="*/ 1174137 w 2024361"/>
              <a:gd name="connsiteY10" fmla="*/ 87756 h 1063319"/>
              <a:gd name="connsiteX11" fmla="*/ 1107028 w 2024361"/>
              <a:gd name="connsiteY11" fmla="*/ 154865 h 1063319"/>
              <a:gd name="connsiteX12" fmla="*/ 1093042 w 2024361"/>
              <a:gd name="connsiteY12" fmla="*/ 154865 h 1063319"/>
              <a:gd name="connsiteX13" fmla="*/ 1093042 w 2024361"/>
              <a:gd name="connsiteY13" fmla="*/ 226671 h 1063319"/>
              <a:gd name="connsiteX14" fmla="*/ 1124230 w 2024361"/>
              <a:gd name="connsiteY14" fmla="*/ 227657 h 1063319"/>
              <a:gd name="connsiteX15" fmla="*/ 1535959 w 2024361"/>
              <a:gd name="connsiteY15" fmla="*/ 359320 h 1063319"/>
              <a:gd name="connsiteX16" fmla="*/ 1955449 w 2024361"/>
              <a:gd name="connsiteY16" fmla="*/ 899670 h 1063319"/>
              <a:gd name="connsiteX17" fmla="*/ 1959031 w 2024361"/>
              <a:gd name="connsiteY17" fmla="*/ 914250 h 1063319"/>
              <a:gd name="connsiteX18" fmla="*/ 65332 w 2024361"/>
              <a:gd name="connsiteY18" fmla="*/ 914250 h 1063319"/>
              <a:gd name="connsiteX19" fmla="*/ 73185 w 2024361"/>
              <a:gd name="connsiteY19" fmla="*/ 887918 h 1063319"/>
              <a:gd name="connsiteX20" fmla="*/ 474022 w 2024361"/>
              <a:gd name="connsiteY20" fmla="*/ 359305 h 1063319"/>
              <a:gd name="connsiteX21" fmla="*/ 835976 w 2024361"/>
              <a:gd name="connsiteY21" fmla="*/ 235471 h 1063319"/>
              <a:gd name="connsiteX22" fmla="*/ 916917 w 2024361"/>
              <a:gd name="connsiteY22" fmla="*/ 228413 h 1063319"/>
              <a:gd name="connsiteX23" fmla="*/ 916917 w 2024361"/>
              <a:gd name="connsiteY23" fmla="*/ 154865 h 1063319"/>
              <a:gd name="connsiteX24" fmla="*/ 902931 w 2024361"/>
              <a:gd name="connsiteY24" fmla="*/ 154865 h 1063319"/>
              <a:gd name="connsiteX25" fmla="*/ 835822 w 2024361"/>
              <a:gd name="connsiteY25" fmla="*/ 87756 h 1063319"/>
              <a:gd name="connsiteX26" fmla="*/ 835822 w 2024361"/>
              <a:gd name="connsiteY26" fmla="*/ 67109 h 1063319"/>
              <a:gd name="connsiteX27" fmla="*/ 902931 w 2024361"/>
              <a:gd name="connsiteY27" fmla="*/ 0 h 1063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024361" h="1063319">
                <a:moveTo>
                  <a:pt x="46837" y="969645"/>
                </a:moveTo>
                <a:lnTo>
                  <a:pt x="1977524" y="969645"/>
                </a:lnTo>
                <a:cubicBezTo>
                  <a:pt x="2003391" y="969645"/>
                  <a:pt x="2024361" y="990615"/>
                  <a:pt x="2024361" y="1016482"/>
                </a:cubicBezTo>
                <a:cubicBezTo>
                  <a:pt x="2024361" y="1042349"/>
                  <a:pt x="2003391" y="1063319"/>
                  <a:pt x="1977524" y="1063319"/>
                </a:cubicBezTo>
                <a:lnTo>
                  <a:pt x="46837" y="1063319"/>
                </a:lnTo>
                <a:cubicBezTo>
                  <a:pt x="20970" y="1063319"/>
                  <a:pt x="0" y="1042349"/>
                  <a:pt x="0" y="1016482"/>
                </a:cubicBezTo>
                <a:cubicBezTo>
                  <a:pt x="0" y="990615"/>
                  <a:pt x="20970" y="969645"/>
                  <a:pt x="46837" y="969645"/>
                </a:cubicBezTo>
                <a:close/>
                <a:moveTo>
                  <a:pt x="902931" y="0"/>
                </a:moveTo>
                <a:lnTo>
                  <a:pt x="1107028" y="0"/>
                </a:lnTo>
                <a:cubicBezTo>
                  <a:pt x="1144091" y="0"/>
                  <a:pt x="1174137" y="30046"/>
                  <a:pt x="1174137" y="67109"/>
                </a:cubicBezTo>
                <a:lnTo>
                  <a:pt x="1174137" y="87756"/>
                </a:lnTo>
                <a:cubicBezTo>
                  <a:pt x="1174137" y="124819"/>
                  <a:pt x="1144091" y="154865"/>
                  <a:pt x="1107028" y="154865"/>
                </a:cubicBezTo>
                <a:lnTo>
                  <a:pt x="1093042" y="154865"/>
                </a:lnTo>
                <a:lnTo>
                  <a:pt x="1093042" y="226671"/>
                </a:lnTo>
                <a:lnTo>
                  <a:pt x="1124230" y="227657"/>
                </a:lnTo>
                <a:cubicBezTo>
                  <a:pt x="1270157" y="241304"/>
                  <a:pt x="1414232" y="282847"/>
                  <a:pt x="1535959" y="359320"/>
                </a:cubicBezTo>
                <a:cubicBezTo>
                  <a:pt x="1738838" y="486775"/>
                  <a:pt x="1884893" y="679811"/>
                  <a:pt x="1955449" y="899670"/>
                </a:cubicBezTo>
                <a:lnTo>
                  <a:pt x="1959031" y="914250"/>
                </a:lnTo>
                <a:lnTo>
                  <a:pt x="65332" y="914250"/>
                </a:lnTo>
                <a:lnTo>
                  <a:pt x="73185" y="887918"/>
                </a:lnTo>
                <a:cubicBezTo>
                  <a:pt x="158267" y="658940"/>
                  <a:pt x="315388" y="458958"/>
                  <a:pt x="474022" y="359305"/>
                </a:cubicBezTo>
                <a:cubicBezTo>
                  <a:pt x="569202" y="299514"/>
                  <a:pt x="696685" y="255890"/>
                  <a:pt x="835976" y="235471"/>
                </a:cubicBezTo>
                <a:lnTo>
                  <a:pt x="916917" y="228413"/>
                </a:lnTo>
                <a:lnTo>
                  <a:pt x="916917" y="154865"/>
                </a:lnTo>
                <a:lnTo>
                  <a:pt x="902931" y="154865"/>
                </a:lnTo>
                <a:cubicBezTo>
                  <a:pt x="865868" y="154865"/>
                  <a:pt x="835822" y="124819"/>
                  <a:pt x="835822" y="87756"/>
                </a:cubicBezTo>
                <a:lnTo>
                  <a:pt x="835822" y="67109"/>
                </a:lnTo>
                <a:cubicBezTo>
                  <a:pt x="835822" y="30046"/>
                  <a:pt x="865868" y="0"/>
                  <a:pt x="902931" y="0"/>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2" name="Freeform: Shape 41"/>
          <p:cNvSpPr/>
          <p:nvPr/>
        </p:nvSpPr>
        <p:spPr>
          <a:xfrm rot="19901219">
            <a:off x="1263062" y="2834151"/>
            <a:ext cx="187146" cy="1195958"/>
          </a:xfrm>
          <a:custGeom>
            <a:avLst/>
            <a:gdLst>
              <a:gd name="connsiteX0" fmla="*/ 42360 w 283914"/>
              <a:gd name="connsiteY0" fmla="*/ 0 h 1814359"/>
              <a:gd name="connsiteX1" fmla="*/ 54179 w 283914"/>
              <a:gd name="connsiteY1" fmla="*/ 4263 h 1814359"/>
              <a:gd name="connsiteX2" fmla="*/ 58533 w 283914"/>
              <a:gd name="connsiteY2" fmla="*/ 13419 h 1814359"/>
              <a:gd name="connsiteX3" fmla="*/ 58533 w 283914"/>
              <a:gd name="connsiteY3" fmla="*/ 386942 h 1814359"/>
              <a:gd name="connsiteX4" fmla="*/ 76160 w 283914"/>
              <a:gd name="connsiteY4" fmla="*/ 402293 h 1814359"/>
              <a:gd name="connsiteX5" fmla="*/ 93787 w 283914"/>
              <a:gd name="connsiteY5" fmla="*/ 386942 h 1814359"/>
              <a:gd name="connsiteX6" fmla="*/ 93787 w 283914"/>
              <a:gd name="connsiteY6" fmla="*/ 14507 h 1814359"/>
              <a:gd name="connsiteX7" fmla="*/ 98658 w 283914"/>
              <a:gd name="connsiteY7" fmla="*/ 4263 h 1814359"/>
              <a:gd name="connsiteX8" fmla="*/ 110477 w 283914"/>
              <a:gd name="connsiteY8" fmla="*/ 0 h 1814359"/>
              <a:gd name="connsiteX9" fmla="*/ 122295 w 283914"/>
              <a:gd name="connsiteY9" fmla="*/ 4263 h 1814359"/>
              <a:gd name="connsiteX10" fmla="*/ 126028 w 283914"/>
              <a:gd name="connsiteY10" fmla="*/ 12112 h 1814359"/>
              <a:gd name="connsiteX11" fmla="*/ 126027 w 283914"/>
              <a:gd name="connsiteY11" fmla="*/ 386789 h 1814359"/>
              <a:gd name="connsiteX12" fmla="*/ 143654 w 283914"/>
              <a:gd name="connsiteY12" fmla="*/ 402141 h 1814359"/>
              <a:gd name="connsiteX13" fmla="*/ 161281 w 283914"/>
              <a:gd name="connsiteY13" fmla="*/ 386789 h 1814359"/>
              <a:gd name="connsiteX14" fmla="*/ 161281 w 283914"/>
              <a:gd name="connsiteY14" fmla="*/ 12671 h 1814359"/>
              <a:gd name="connsiteX15" fmla="*/ 165280 w 283914"/>
              <a:gd name="connsiteY15" fmla="*/ 4263 h 1814359"/>
              <a:gd name="connsiteX16" fmla="*/ 177098 w 283914"/>
              <a:gd name="connsiteY16" fmla="*/ 0 h 1814359"/>
              <a:gd name="connsiteX17" fmla="*/ 188917 w 283914"/>
              <a:gd name="connsiteY17" fmla="*/ 4263 h 1814359"/>
              <a:gd name="connsiteX18" fmla="*/ 193523 w 283914"/>
              <a:gd name="connsiteY18" fmla="*/ 13949 h 1814359"/>
              <a:gd name="connsiteX19" fmla="*/ 193523 w 283914"/>
              <a:gd name="connsiteY19" fmla="*/ 383300 h 1814359"/>
              <a:gd name="connsiteX20" fmla="*/ 211150 w 283914"/>
              <a:gd name="connsiteY20" fmla="*/ 398651 h 1814359"/>
              <a:gd name="connsiteX21" fmla="*/ 228777 w 283914"/>
              <a:gd name="connsiteY21" fmla="*/ 383300 h 1814359"/>
              <a:gd name="connsiteX22" fmla="*/ 228777 w 283914"/>
              <a:gd name="connsiteY22" fmla="*/ 13976 h 1814359"/>
              <a:gd name="connsiteX23" fmla="*/ 233396 w 283914"/>
              <a:gd name="connsiteY23" fmla="*/ 4263 h 1814359"/>
              <a:gd name="connsiteX24" fmla="*/ 245215 w 283914"/>
              <a:gd name="connsiteY24" fmla="*/ 0 h 1814359"/>
              <a:gd name="connsiteX25" fmla="*/ 261928 w 283914"/>
              <a:gd name="connsiteY25" fmla="*/ 14556 h 1814359"/>
              <a:gd name="connsiteX26" fmla="*/ 283914 w 283914"/>
              <a:gd name="connsiteY26" fmla="*/ 553277 h 1814359"/>
              <a:gd name="connsiteX27" fmla="*/ 181505 w 283914"/>
              <a:gd name="connsiteY27" fmla="*/ 706175 h 1814359"/>
              <a:gd name="connsiteX28" fmla="*/ 181723 w 283914"/>
              <a:gd name="connsiteY28" fmla="*/ 706175 h 1814359"/>
              <a:gd name="connsiteX29" fmla="*/ 202579 w 283914"/>
              <a:gd name="connsiteY29" fmla="*/ 1752609 h 1814359"/>
              <a:gd name="connsiteX30" fmla="*/ 202348 w 283914"/>
              <a:gd name="connsiteY30" fmla="*/ 1752609 h 1814359"/>
              <a:gd name="connsiteX31" fmla="*/ 202579 w 283914"/>
              <a:gd name="connsiteY31" fmla="*/ 1753752 h 1814359"/>
              <a:gd name="connsiteX32" fmla="*/ 141972 w 283914"/>
              <a:gd name="connsiteY32" fmla="*/ 1814359 h 1814359"/>
              <a:gd name="connsiteX33" fmla="*/ 81365 w 283914"/>
              <a:gd name="connsiteY33" fmla="*/ 1753752 h 1814359"/>
              <a:gd name="connsiteX34" fmla="*/ 81596 w 283914"/>
              <a:gd name="connsiteY34" fmla="*/ 1752609 h 1814359"/>
              <a:gd name="connsiteX35" fmla="*/ 81365 w 283914"/>
              <a:gd name="connsiteY35" fmla="*/ 1752609 h 1814359"/>
              <a:gd name="connsiteX36" fmla="*/ 102221 w 283914"/>
              <a:gd name="connsiteY36" fmla="*/ 706175 h 1814359"/>
              <a:gd name="connsiteX37" fmla="*/ 102440 w 283914"/>
              <a:gd name="connsiteY37" fmla="*/ 706175 h 1814359"/>
              <a:gd name="connsiteX38" fmla="*/ 32 w 283914"/>
              <a:gd name="connsiteY38" fmla="*/ 553277 h 1814359"/>
              <a:gd name="connsiteX39" fmla="*/ 25647 w 283914"/>
              <a:gd name="connsiteY39" fmla="*/ 14556 h 1814359"/>
              <a:gd name="connsiteX40" fmla="*/ 42360 w 283914"/>
              <a:gd name="connsiteY40" fmla="*/ 0 h 181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83914" h="1814359">
                <a:moveTo>
                  <a:pt x="42360" y="0"/>
                </a:moveTo>
                <a:cubicBezTo>
                  <a:pt x="46976" y="0"/>
                  <a:pt x="51154" y="1630"/>
                  <a:pt x="54179" y="4263"/>
                </a:cubicBezTo>
                <a:lnTo>
                  <a:pt x="58533" y="13419"/>
                </a:lnTo>
                <a:cubicBezTo>
                  <a:pt x="58533" y="137926"/>
                  <a:pt x="58533" y="262434"/>
                  <a:pt x="58533" y="386942"/>
                </a:cubicBezTo>
                <a:cubicBezTo>
                  <a:pt x="58533" y="395420"/>
                  <a:pt x="66424" y="402293"/>
                  <a:pt x="76160" y="402293"/>
                </a:cubicBezTo>
                <a:cubicBezTo>
                  <a:pt x="85895" y="402293"/>
                  <a:pt x="93787" y="395420"/>
                  <a:pt x="93787" y="386942"/>
                </a:cubicBezTo>
                <a:lnTo>
                  <a:pt x="93787" y="14507"/>
                </a:lnTo>
                <a:lnTo>
                  <a:pt x="98658" y="4263"/>
                </a:lnTo>
                <a:cubicBezTo>
                  <a:pt x="101683" y="1630"/>
                  <a:pt x="105861" y="0"/>
                  <a:pt x="110477" y="0"/>
                </a:cubicBezTo>
                <a:cubicBezTo>
                  <a:pt x="115092" y="0"/>
                  <a:pt x="119271" y="1630"/>
                  <a:pt x="122295" y="4263"/>
                </a:cubicBezTo>
                <a:lnTo>
                  <a:pt x="126028" y="12112"/>
                </a:lnTo>
                <a:cubicBezTo>
                  <a:pt x="126028" y="137004"/>
                  <a:pt x="126027" y="261897"/>
                  <a:pt x="126027" y="386789"/>
                </a:cubicBezTo>
                <a:cubicBezTo>
                  <a:pt x="126027" y="395267"/>
                  <a:pt x="133919" y="402141"/>
                  <a:pt x="143654" y="402141"/>
                </a:cubicBezTo>
                <a:cubicBezTo>
                  <a:pt x="153389" y="402141"/>
                  <a:pt x="161281" y="395267"/>
                  <a:pt x="161281" y="386789"/>
                </a:cubicBezTo>
                <a:lnTo>
                  <a:pt x="161281" y="12671"/>
                </a:lnTo>
                <a:lnTo>
                  <a:pt x="165280" y="4263"/>
                </a:lnTo>
                <a:cubicBezTo>
                  <a:pt x="168305" y="1630"/>
                  <a:pt x="172483" y="0"/>
                  <a:pt x="177098" y="0"/>
                </a:cubicBezTo>
                <a:cubicBezTo>
                  <a:pt x="181714" y="0"/>
                  <a:pt x="185892" y="1630"/>
                  <a:pt x="188917" y="4263"/>
                </a:cubicBezTo>
                <a:lnTo>
                  <a:pt x="193523" y="13949"/>
                </a:lnTo>
                <a:cubicBezTo>
                  <a:pt x="193523" y="137066"/>
                  <a:pt x="193523" y="260183"/>
                  <a:pt x="193523" y="383300"/>
                </a:cubicBezTo>
                <a:cubicBezTo>
                  <a:pt x="193523" y="391778"/>
                  <a:pt x="201415" y="398651"/>
                  <a:pt x="211150" y="398651"/>
                </a:cubicBezTo>
                <a:cubicBezTo>
                  <a:pt x="220885" y="398651"/>
                  <a:pt x="228777" y="391778"/>
                  <a:pt x="228777" y="383300"/>
                </a:cubicBezTo>
                <a:lnTo>
                  <a:pt x="228777" y="13976"/>
                </a:lnTo>
                <a:lnTo>
                  <a:pt x="233396" y="4263"/>
                </a:lnTo>
                <a:cubicBezTo>
                  <a:pt x="236421" y="1630"/>
                  <a:pt x="240599" y="0"/>
                  <a:pt x="245215" y="0"/>
                </a:cubicBezTo>
                <a:cubicBezTo>
                  <a:pt x="254446" y="0"/>
                  <a:pt x="261928" y="6517"/>
                  <a:pt x="261928" y="14556"/>
                </a:cubicBezTo>
                <a:lnTo>
                  <a:pt x="283914" y="553277"/>
                </a:lnTo>
                <a:cubicBezTo>
                  <a:pt x="284158" y="583414"/>
                  <a:pt x="215641" y="655209"/>
                  <a:pt x="181505" y="706175"/>
                </a:cubicBezTo>
                <a:lnTo>
                  <a:pt x="181723" y="706175"/>
                </a:lnTo>
                <a:lnTo>
                  <a:pt x="202579" y="1752609"/>
                </a:lnTo>
                <a:lnTo>
                  <a:pt x="202348" y="1752609"/>
                </a:lnTo>
                <a:lnTo>
                  <a:pt x="202579" y="1753752"/>
                </a:lnTo>
                <a:cubicBezTo>
                  <a:pt x="202579" y="1787224"/>
                  <a:pt x="175444" y="1814359"/>
                  <a:pt x="141972" y="1814359"/>
                </a:cubicBezTo>
                <a:cubicBezTo>
                  <a:pt x="108500" y="1814359"/>
                  <a:pt x="81365" y="1787224"/>
                  <a:pt x="81365" y="1753752"/>
                </a:cubicBezTo>
                <a:lnTo>
                  <a:pt x="81596" y="1752609"/>
                </a:lnTo>
                <a:lnTo>
                  <a:pt x="81365" y="1752609"/>
                </a:lnTo>
                <a:lnTo>
                  <a:pt x="102221" y="706175"/>
                </a:lnTo>
                <a:lnTo>
                  <a:pt x="102440" y="706175"/>
                </a:lnTo>
                <a:cubicBezTo>
                  <a:pt x="68304" y="655209"/>
                  <a:pt x="-1708" y="580810"/>
                  <a:pt x="32" y="553277"/>
                </a:cubicBezTo>
                <a:lnTo>
                  <a:pt x="25647" y="14556"/>
                </a:lnTo>
                <a:cubicBezTo>
                  <a:pt x="25647" y="6517"/>
                  <a:pt x="33130" y="0"/>
                  <a:pt x="42360" y="0"/>
                </a:cubicBezTo>
                <a:close/>
              </a:path>
            </a:pathLst>
          </a:custGeom>
          <a:solidFill>
            <a:schemeClr val="accent2">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3" name="Freeform: Shape 42"/>
          <p:cNvSpPr/>
          <p:nvPr/>
        </p:nvSpPr>
        <p:spPr>
          <a:xfrm rot="892310">
            <a:off x="1367397" y="2680367"/>
            <a:ext cx="135813" cy="1297557"/>
          </a:xfrm>
          <a:custGeom>
            <a:avLst/>
            <a:gdLst>
              <a:gd name="connsiteX0" fmla="*/ 99980 w 206039"/>
              <a:gd name="connsiteY0" fmla="*/ 933584 h 1968492"/>
              <a:gd name="connsiteX1" fmla="*/ 183997 w 206039"/>
              <a:gd name="connsiteY1" fmla="*/ 933584 h 1968492"/>
              <a:gd name="connsiteX2" fmla="*/ 206038 w 206039"/>
              <a:gd name="connsiteY2" fmla="*/ 1910824 h 1968492"/>
              <a:gd name="connsiteX3" fmla="*/ 205795 w 206039"/>
              <a:gd name="connsiteY3" fmla="*/ 1910824 h 1968492"/>
              <a:gd name="connsiteX4" fmla="*/ 206039 w 206039"/>
              <a:gd name="connsiteY4" fmla="*/ 1911892 h 1968492"/>
              <a:gd name="connsiteX5" fmla="*/ 141989 w 206039"/>
              <a:gd name="connsiteY5" fmla="*/ 1968492 h 1968492"/>
              <a:gd name="connsiteX6" fmla="*/ 77939 w 206039"/>
              <a:gd name="connsiteY6" fmla="*/ 1911892 h 1968492"/>
              <a:gd name="connsiteX7" fmla="*/ 78183 w 206039"/>
              <a:gd name="connsiteY7" fmla="*/ 1910824 h 1968492"/>
              <a:gd name="connsiteX8" fmla="*/ 77939 w 206039"/>
              <a:gd name="connsiteY8" fmla="*/ 1910824 h 1968492"/>
              <a:gd name="connsiteX9" fmla="*/ 187276 w 206039"/>
              <a:gd name="connsiteY9" fmla="*/ 0 h 1968492"/>
              <a:gd name="connsiteX10" fmla="*/ 183816 w 206039"/>
              <a:gd name="connsiteY10" fmla="*/ 932812 h 1968492"/>
              <a:gd name="connsiteX11" fmla="*/ 3899 w 206039"/>
              <a:gd name="connsiteY11" fmla="*/ 929933 h 1968492"/>
              <a:gd name="connsiteX12" fmla="*/ 187276 w 206039"/>
              <a:gd name="connsiteY12" fmla="*/ 0 h 196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6039" h="1968492">
                <a:moveTo>
                  <a:pt x="99980" y="933584"/>
                </a:moveTo>
                <a:lnTo>
                  <a:pt x="183997" y="933584"/>
                </a:lnTo>
                <a:lnTo>
                  <a:pt x="206038" y="1910824"/>
                </a:lnTo>
                <a:lnTo>
                  <a:pt x="205795" y="1910824"/>
                </a:lnTo>
                <a:lnTo>
                  <a:pt x="206039" y="1911892"/>
                </a:lnTo>
                <a:cubicBezTo>
                  <a:pt x="206039" y="1943151"/>
                  <a:pt x="177363" y="1968492"/>
                  <a:pt x="141989" y="1968492"/>
                </a:cubicBezTo>
                <a:cubicBezTo>
                  <a:pt x="106615" y="1968492"/>
                  <a:pt x="77939" y="1943151"/>
                  <a:pt x="77939" y="1911892"/>
                </a:cubicBezTo>
                <a:lnTo>
                  <a:pt x="78183" y="1910824"/>
                </a:lnTo>
                <a:lnTo>
                  <a:pt x="77939" y="1910824"/>
                </a:lnTo>
                <a:close/>
                <a:moveTo>
                  <a:pt x="187276" y="0"/>
                </a:moveTo>
                <a:cubicBezTo>
                  <a:pt x="198810" y="2879"/>
                  <a:pt x="193043" y="587326"/>
                  <a:pt x="183816" y="932812"/>
                </a:cubicBezTo>
                <a:cubicBezTo>
                  <a:pt x="126151" y="931852"/>
                  <a:pt x="58105" y="936651"/>
                  <a:pt x="3899" y="929933"/>
                </a:cubicBezTo>
                <a:cubicBezTo>
                  <a:pt x="-16861" y="524947"/>
                  <a:pt x="45419" y="4798"/>
                  <a:pt x="187276" y="0"/>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31" name="Freeform: Shape 30"/>
          <p:cNvSpPr/>
          <p:nvPr/>
        </p:nvSpPr>
        <p:spPr>
          <a:xfrm rot="1421008">
            <a:off x="9290871" y="1951830"/>
            <a:ext cx="462147" cy="1702532"/>
          </a:xfrm>
          <a:custGeom>
            <a:avLst/>
            <a:gdLst>
              <a:gd name="connsiteX0" fmla="*/ 354423 w 728344"/>
              <a:gd name="connsiteY0" fmla="*/ 2536507 h 2683192"/>
              <a:gd name="connsiteX1" fmla="*/ 331563 w 728344"/>
              <a:gd name="connsiteY1" fmla="*/ 2585085 h 2683192"/>
              <a:gd name="connsiteX2" fmla="*/ 380140 w 728344"/>
              <a:gd name="connsiteY2" fmla="*/ 2607944 h 2683192"/>
              <a:gd name="connsiteX3" fmla="*/ 403001 w 728344"/>
              <a:gd name="connsiteY3" fmla="*/ 2559367 h 2683192"/>
              <a:gd name="connsiteX4" fmla="*/ 354423 w 728344"/>
              <a:gd name="connsiteY4" fmla="*/ 2536507 h 2683192"/>
              <a:gd name="connsiteX5" fmla="*/ 590643 w 728344"/>
              <a:gd name="connsiteY5" fmla="*/ 141923 h 2683192"/>
              <a:gd name="connsiteX6" fmla="*/ 562068 w 728344"/>
              <a:gd name="connsiteY6" fmla="*/ 165735 h 2683192"/>
              <a:gd name="connsiteX7" fmla="*/ 562068 w 728344"/>
              <a:gd name="connsiteY7" fmla="*/ 782955 h 2683192"/>
              <a:gd name="connsiteX8" fmla="*/ 590643 w 728344"/>
              <a:gd name="connsiteY8" fmla="*/ 806768 h 2683192"/>
              <a:gd name="connsiteX9" fmla="*/ 619218 w 728344"/>
              <a:gd name="connsiteY9" fmla="*/ 782955 h 2683192"/>
              <a:gd name="connsiteX10" fmla="*/ 619218 w 728344"/>
              <a:gd name="connsiteY10" fmla="*/ 165735 h 2683192"/>
              <a:gd name="connsiteX11" fmla="*/ 590643 w 728344"/>
              <a:gd name="connsiteY11" fmla="*/ 141923 h 2683192"/>
              <a:gd name="connsiteX12" fmla="*/ 479201 w 728344"/>
              <a:gd name="connsiteY12" fmla="*/ 141923 h 2683192"/>
              <a:gd name="connsiteX13" fmla="*/ 450626 w 728344"/>
              <a:gd name="connsiteY13" fmla="*/ 165735 h 2683192"/>
              <a:gd name="connsiteX14" fmla="*/ 450626 w 728344"/>
              <a:gd name="connsiteY14" fmla="*/ 782955 h 2683192"/>
              <a:gd name="connsiteX15" fmla="*/ 479201 w 728344"/>
              <a:gd name="connsiteY15" fmla="*/ 806768 h 2683192"/>
              <a:gd name="connsiteX16" fmla="*/ 507776 w 728344"/>
              <a:gd name="connsiteY16" fmla="*/ 782955 h 2683192"/>
              <a:gd name="connsiteX17" fmla="*/ 507776 w 728344"/>
              <a:gd name="connsiteY17" fmla="*/ 165735 h 2683192"/>
              <a:gd name="connsiteX18" fmla="*/ 479201 w 728344"/>
              <a:gd name="connsiteY18" fmla="*/ 141923 h 2683192"/>
              <a:gd name="connsiteX19" fmla="*/ 367758 w 728344"/>
              <a:gd name="connsiteY19" fmla="*/ 141923 h 2683192"/>
              <a:gd name="connsiteX20" fmla="*/ 339183 w 728344"/>
              <a:gd name="connsiteY20" fmla="*/ 165735 h 2683192"/>
              <a:gd name="connsiteX21" fmla="*/ 339183 w 728344"/>
              <a:gd name="connsiteY21" fmla="*/ 782955 h 2683192"/>
              <a:gd name="connsiteX22" fmla="*/ 367758 w 728344"/>
              <a:gd name="connsiteY22" fmla="*/ 806768 h 2683192"/>
              <a:gd name="connsiteX23" fmla="*/ 396333 w 728344"/>
              <a:gd name="connsiteY23" fmla="*/ 782955 h 2683192"/>
              <a:gd name="connsiteX24" fmla="*/ 396333 w 728344"/>
              <a:gd name="connsiteY24" fmla="*/ 165735 h 2683192"/>
              <a:gd name="connsiteX25" fmla="*/ 367758 w 728344"/>
              <a:gd name="connsiteY25" fmla="*/ 141923 h 2683192"/>
              <a:gd name="connsiteX26" fmla="*/ 256315 w 728344"/>
              <a:gd name="connsiteY26" fmla="*/ 141923 h 2683192"/>
              <a:gd name="connsiteX27" fmla="*/ 227740 w 728344"/>
              <a:gd name="connsiteY27" fmla="*/ 165735 h 2683192"/>
              <a:gd name="connsiteX28" fmla="*/ 227740 w 728344"/>
              <a:gd name="connsiteY28" fmla="*/ 782955 h 2683192"/>
              <a:gd name="connsiteX29" fmla="*/ 256315 w 728344"/>
              <a:gd name="connsiteY29" fmla="*/ 806768 h 2683192"/>
              <a:gd name="connsiteX30" fmla="*/ 284890 w 728344"/>
              <a:gd name="connsiteY30" fmla="*/ 782955 h 2683192"/>
              <a:gd name="connsiteX31" fmla="*/ 284890 w 728344"/>
              <a:gd name="connsiteY31" fmla="*/ 165735 h 2683192"/>
              <a:gd name="connsiteX32" fmla="*/ 256315 w 728344"/>
              <a:gd name="connsiteY32" fmla="*/ 141923 h 2683192"/>
              <a:gd name="connsiteX33" fmla="*/ 144873 w 728344"/>
              <a:gd name="connsiteY33" fmla="*/ 141923 h 2683192"/>
              <a:gd name="connsiteX34" fmla="*/ 116298 w 728344"/>
              <a:gd name="connsiteY34" fmla="*/ 165735 h 2683192"/>
              <a:gd name="connsiteX35" fmla="*/ 116298 w 728344"/>
              <a:gd name="connsiteY35" fmla="*/ 782955 h 2683192"/>
              <a:gd name="connsiteX36" fmla="*/ 144873 w 728344"/>
              <a:gd name="connsiteY36" fmla="*/ 806768 h 2683192"/>
              <a:gd name="connsiteX37" fmla="*/ 173448 w 728344"/>
              <a:gd name="connsiteY37" fmla="*/ 782955 h 2683192"/>
              <a:gd name="connsiteX38" fmla="*/ 173448 w 728344"/>
              <a:gd name="connsiteY38" fmla="*/ 165735 h 2683192"/>
              <a:gd name="connsiteX39" fmla="*/ 144873 w 728344"/>
              <a:gd name="connsiteY39" fmla="*/ 141923 h 2683192"/>
              <a:gd name="connsiteX40" fmla="*/ 229646 w 728344"/>
              <a:gd name="connsiteY40" fmla="*/ 0 h 2683192"/>
              <a:gd name="connsiteX41" fmla="*/ 499203 w 728344"/>
              <a:gd name="connsiteY41" fmla="*/ 0 h 2683192"/>
              <a:gd name="connsiteX42" fmla="*/ 726851 w 728344"/>
              <a:gd name="connsiteY42" fmla="*/ 228600 h 2683192"/>
              <a:gd name="connsiteX43" fmla="*/ 688751 w 728344"/>
              <a:gd name="connsiteY43" fmla="*/ 783908 h 2683192"/>
              <a:gd name="connsiteX44" fmla="*/ 583976 w 728344"/>
              <a:gd name="connsiteY44" fmla="*/ 888683 h 2683192"/>
              <a:gd name="connsiteX45" fmla="*/ 412526 w 728344"/>
              <a:gd name="connsiteY45" fmla="*/ 888683 h 2683192"/>
              <a:gd name="connsiteX46" fmla="*/ 412526 w 728344"/>
              <a:gd name="connsiteY46" fmla="*/ 1535079 h 2683192"/>
              <a:gd name="connsiteX47" fmla="*/ 430981 w 728344"/>
              <a:gd name="connsiteY47" fmla="*/ 1547455 h 2683192"/>
              <a:gd name="connsiteX48" fmla="*/ 457293 w 728344"/>
              <a:gd name="connsiteY48" fmla="*/ 1611630 h 2683192"/>
              <a:gd name="connsiteX49" fmla="*/ 457293 w 728344"/>
              <a:gd name="connsiteY49" fmla="*/ 2592705 h 2683192"/>
              <a:gd name="connsiteX50" fmla="*/ 366806 w 728344"/>
              <a:gd name="connsiteY50" fmla="*/ 2683192 h 2683192"/>
              <a:gd name="connsiteX51" fmla="*/ 276318 w 728344"/>
              <a:gd name="connsiteY51" fmla="*/ 2592705 h 2683192"/>
              <a:gd name="connsiteX52" fmla="*/ 276318 w 728344"/>
              <a:gd name="connsiteY52" fmla="*/ 1611630 h 2683192"/>
              <a:gd name="connsiteX53" fmla="*/ 302989 w 728344"/>
              <a:gd name="connsiteY53" fmla="*/ 1547813 h 2683192"/>
              <a:gd name="connsiteX54" fmla="*/ 322038 w 728344"/>
              <a:gd name="connsiteY54" fmla="*/ 1534909 h 2683192"/>
              <a:gd name="connsiteX55" fmla="*/ 322038 w 728344"/>
              <a:gd name="connsiteY55" fmla="*/ 888683 h 2683192"/>
              <a:gd name="connsiteX56" fmla="*/ 143921 w 728344"/>
              <a:gd name="connsiteY56" fmla="*/ 888683 h 2683192"/>
              <a:gd name="connsiteX57" fmla="*/ 39146 w 728344"/>
              <a:gd name="connsiteY57" fmla="*/ 783908 h 2683192"/>
              <a:gd name="connsiteX58" fmla="*/ 1046 w 728344"/>
              <a:gd name="connsiteY58" fmla="*/ 228600 h 2683192"/>
              <a:gd name="connsiteX59" fmla="*/ 229646 w 728344"/>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4" h="2683192">
                <a:moveTo>
                  <a:pt x="354423" y="2536507"/>
                </a:moveTo>
                <a:cubicBezTo>
                  <a:pt x="334421" y="2543175"/>
                  <a:pt x="323943" y="2565082"/>
                  <a:pt x="331563" y="2585085"/>
                </a:cubicBezTo>
                <a:cubicBezTo>
                  <a:pt x="338231" y="2605087"/>
                  <a:pt x="360138" y="2615565"/>
                  <a:pt x="380140" y="2607944"/>
                </a:cubicBezTo>
                <a:cubicBezTo>
                  <a:pt x="400143" y="2601277"/>
                  <a:pt x="410621" y="2579369"/>
                  <a:pt x="403001" y="2559367"/>
                </a:cubicBezTo>
                <a:cubicBezTo>
                  <a:pt x="396333" y="2539365"/>
                  <a:pt x="374426" y="2529840"/>
                  <a:pt x="354423" y="2536507"/>
                </a:cubicBezTo>
                <a:close/>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535079"/>
                </a:lnTo>
                <a:lnTo>
                  <a:pt x="430981" y="1547455"/>
                </a:lnTo>
                <a:cubicBezTo>
                  <a:pt x="447292" y="1563767"/>
                  <a:pt x="457293" y="1586389"/>
                  <a:pt x="457293" y="1611630"/>
                </a:cubicBezTo>
                <a:lnTo>
                  <a:pt x="457293" y="2592705"/>
                </a:lnTo>
                <a:cubicBezTo>
                  <a:pt x="457293" y="2642235"/>
                  <a:pt x="416335" y="2683192"/>
                  <a:pt x="366806" y="2683192"/>
                </a:cubicBezTo>
                <a:cubicBezTo>
                  <a:pt x="317276" y="2683192"/>
                  <a:pt x="276318" y="2642235"/>
                  <a:pt x="276318" y="2592705"/>
                </a:cubicBezTo>
                <a:lnTo>
                  <a:pt x="276318" y="1611630"/>
                </a:lnTo>
                <a:cubicBezTo>
                  <a:pt x="276318" y="1586865"/>
                  <a:pt x="286558" y="1564243"/>
                  <a:pt x="302989" y="1547813"/>
                </a:cubicBezTo>
                <a:lnTo>
                  <a:pt x="322038" y="1534909"/>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1">
              <a:alpha val="50000"/>
            </a:schemeClr>
          </a:solidFill>
          <a:ln w="9525" cap="flat">
            <a:noFill/>
            <a:prstDash val="solid"/>
            <a:miter/>
          </a:ln>
        </p:spPr>
        <p:txBody>
          <a:bodyPr wrap="square" rtlCol="0" anchor="ctr">
            <a:noAutofit/>
          </a:bodyPr>
          <a:lstStyle/>
          <a:p>
            <a:endParaRPr lang="en-US"/>
          </a:p>
        </p:txBody>
      </p:sp>
      <p:sp>
        <p:nvSpPr>
          <p:cNvPr id="26" name="Freeform: Shape 25"/>
          <p:cNvSpPr/>
          <p:nvPr/>
        </p:nvSpPr>
        <p:spPr>
          <a:xfrm rot="9000000">
            <a:off x="1440147" y="1263874"/>
            <a:ext cx="1611640" cy="2795518"/>
          </a:xfrm>
          <a:custGeom>
            <a:avLst/>
            <a:gdLst>
              <a:gd name="connsiteX0" fmla="*/ 565521 w 1135368"/>
              <a:gd name="connsiteY0" fmla="*/ 1853084 h 1969386"/>
              <a:gd name="connsiteX1" fmla="*/ 536444 w 1135368"/>
              <a:gd name="connsiteY1" fmla="*/ 1882161 h 1969386"/>
              <a:gd name="connsiteX2" fmla="*/ 565521 w 1135368"/>
              <a:gd name="connsiteY2" fmla="*/ 1911235 h 1969386"/>
              <a:gd name="connsiteX3" fmla="*/ 594595 w 1135368"/>
              <a:gd name="connsiteY3" fmla="*/ 1882161 h 1969386"/>
              <a:gd name="connsiteX4" fmla="*/ 565521 w 1135368"/>
              <a:gd name="connsiteY4" fmla="*/ 1853084 h 1969386"/>
              <a:gd name="connsiteX5" fmla="*/ 563581 w 1135368"/>
              <a:gd name="connsiteY5" fmla="*/ 133746 h 1969386"/>
              <a:gd name="connsiteX6" fmla="*/ 997777 w 1135368"/>
              <a:gd name="connsiteY6" fmla="*/ 567942 h 1969386"/>
              <a:gd name="connsiteX7" fmla="*/ 563581 w 1135368"/>
              <a:gd name="connsiteY7" fmla="*/ 1002140 h 1969386"/>
              <a:gd name="connsiteX8" fmla="*/ 127446 w 1135368"/>
              <a:gd name="connsiteY8" fmla="*/ 560188 h 1969386"/>
              <a:gd name="connsiteX9" fmla="*/ 563581 w 1135368"/>
              <a:gd name="connsiteY9" fmla="*/ 133746 h 1969386"/>
              <a:gd name="connsiteX10" fmla="*/ 563581 w 1135368"/>
              <a:gd name="connsiteY10" fmla="*/ 100795 h 1969386"/>
              <a:gd name="connsiteX11" fmla="*/ 94495 w 1135368"/>
              <a:gd name="connsiteY11" fmla="*/ 560188 h 1969386"/>
              <a:gd name="connsiteX12" fmla="*/ 561642 w 1135368"/>
              <a:gd name="connsiteY12" fmla="*/ 1035091 h 1969386"/>
              <a:gd name="connsiteX13" fmla="*/ 1028791 w 1135368"/>
              <a:gd name="connsiteY13" fmla="*/ 567942 h 1969386"/>
              <a:gd name="connsiteX14" fmla="*/ 563581 w 1135368"/>
              <a:gd name="connsiteY14" fmla="*/ 100795 h 1969386"/>
              <a:gd name="connsiteX15" fmla="*/ 542260 w 1135368"/>
              <a:gd name="connsiteY15" fmla="*/ 0 h 1969386"/>
              <a:gd name="connsiteX16" fmla="*/ 573274 w 1135368"/>
              <a:gd name="connsiteY16" fmla="*/ 0 h 1969386"/>
              <a:gd name="connsiteX17" fmla="*/ 829139 w 1135368"/>
              <a:gd name="connsiteY17" fmla="*/ 67844 h 1969386"/>
              <a:gd name="connsiteX18" fmla="*/ 1131525 w 1135368"/>
              <a:gd name="connsiteY18" fmla="*/ 643540 h 1969386"/>
              <a:gd name="connsiteX19" fmla="*/ 677946 w 1135368"/>
              <a:gd name="connsiteY19" fmla="*/ 1120379 h 1969386"/>
              <a:gd name="connsiteX20" fmla="*/ 656623 w 1135368"/>
              <a:gd name="connsiteY20" fmla="*/ 1126195 h 1969386"/>
              <a:gd name="connsiteX21" fmla="*/ 652746 w 1135368"/>
              <a:gd name="connsiteY21" fmla="*/ 1126195 h 1969386"/>
              <a:gd name="connsiteX22" fmla="*/ 646932 w 1135368"/>
              <a:gd name="connsiteY22" fmla="*/ 1132009 h 1969386"/>
              <a:gd name="connsiteX23" fmla="*/ 654686 w 1135368"/>
              <a:gd name="connsiteY23" fmla="*/ 1182407 h 1969386"/>
              <a:gd name="connsiteX24" fmla="*/ 664377 w 1135368"/>
              <a:gd name="connsiteY24" fmla="*/ 1267696 h 1969386"/>
              <a:gd name="connsiteX25" fmla="*/ 619795 w 1135368"/>
              <a:gd name="connsiteY25" fmla="*/ 1424703 h 1969386"/>
              <a:gd name="connsiteX26" fmla="*/ 646932 w 1135368"/>
              <a:gd name="connsiteY26" fmla="*/ 1616603 h 1969386"/>
              <a:gd name="connsiteX27" fmla="*/ 644993 w 1135368"/>
              <a:gd name="connsiteY27" fmla="*/ 1899605 h 1969386"/>
              <a:gd name="connsiteX28" fmla="*/ 613979 w 1135368"/>
              <a:gd name="connsiteY28" fmla="*/ 1957756 h 1969386"/>
              <a:gd name="connsiteX29" fmla="*/ 569397 w 1135368"/>
              <a:gd name="connsiteY29" fmla="*/ 1969386 h 1969386"/>
              <a:gd name="connsiteX30" fmla="*/ 524814 w 1135368"/>
              <a:gd name="connsiteY30" fmla="*/ 1957756 h 1969386"/>
              <a:gd name="connsiteX31" fmla="*/ 493800 w 1135368"/>
              <a:gd name="connsiteY31" fmla="*/ 1899605 h 1969386"/>
              <a:gd name="connsiteX32" fmla="*/ 491862 w 1135368"/>
              <a:gd name="connsiteY32" fmla="*/ 1616603 h 1969386"/>
              <a:gd name="connsiteX33" fmla="*/ 519000 w 1135368"/>
              <a:gd name="connsiteY33" fmla="*/ 1424703 h 1969386"/>
              <a:gd name="connsiteX34" fmla="*/ 474416 w 1135368"/>
              <a:gd name="connsiteY34" fmla="*/ 1267696 h 1969386"/>
              <a:gd name="connsiteX35" fmla="*/ 484109 w 1135368"/>
              <a:gd name="connsiteY35" fmla="*/ 1182407 h 1969386"/>
              <a:gd name="connsiteX36" fmla="*/ 491862 w 1135368"/>
              <a:gd name="connsiteY36" fmla="*/ 1132009 h 1969386"/>
              <a:gd name="connsiteX37" fmla="*/ 486046 w 1135368"/>
              <a:gd name="connsiteY37" fmla="*/ 1126195 h 1969386"/>
              <a:gd name="connsiteX38" fmla="*/ 476355 w 1135368"/>
              <a:gd name="connsiteY38" fmla="*/ 1126195 h 1969386"/>
              <a:gd name="connsiteX39" fmla="*/ 474416 w 1135368"/>
              <a:gd name="connsiteY39" fmla="*/ 1124256 h 1969386"/>
              <a:gd name="connsiteX40" fmla="*/ 232120 w 1135368"/>
              <a:gd name="connsiteY40" fmla="*/ 1023461 h 1969386"/>
              <a:gd name="connsiteX41" fmla="*/ 57667 w 1135368"/>
              <a:gd name="connsiteY41" fmla="*/ 816056 h 1969386"/>
              <a:gd name="connsiteX42" fmla="*/ 1453 w 1135368"/>
              <a:gd name="connsiteY42" fmla="*/ 598956 h 1969386"/>
              <a:gd name="connsiteX43" fmla="*/ 1453 w 1135368"/>
              <a:gd name="connsiteY43" fmla="*/ 531114 h 1969386"/>
              <a:gd name="connsiteX44" fmla="*/ 501553 w 1135368"/>
              <a:gd name="connsiteY44" fmla="*/ 3877 h 1969386"/>
              <a:gd name="connsiteX45" fmla="*/ 542260 w 1135368"/>
              <a:gd name="connsiteY45" fmla="*/ 0 h 1969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35368" h="1969386">
                <a:moveTo>
                  <a:pt x="565521" y="1853084"/>
                </a:moveTo>
                <a:cubicBezTo>
                  <a:pt x="550014" y="1853084"/>
                  <a:pt x="536444" y="1864714"/>
                  <a:pt x="536444" y="1882161"/>
                </a:cubicBezTo>
                <a:cubicBezTo>
                  <a:pt x="536444" y="1897668"/>
                  <a:pt x="548074" y="1911235"/>
                  <a:pt x="565521" y="1911235"/>
                </a:cubicBezTo>
                <a:cubicBezTo>
                  <a:pt x="581028" y="1911235"/>
                  <a:pt x="594595" y="1897668"/>
                  <a:pt x="594595" y="1882161"/>
                </a:cubicBezTo>
                <a:cubicBezTo>
                  <a:pt x="594595" y="1866654"/>
                  <a:pt x="582965" y="1853084"/>
                  <a:pt x="565521" y="1853084"/>
                </a:cubicBezTo>
                <a:close/>
                <a:moveTo>
                  <a:pt x="563581" y="133746"/>
                </a:moveTo>
                <a:cubicBezTo>
                  <a:pt x="802002" y="133746"/>
                  <a:pt x="995840" y="327584"/>
                  <a:pt x="997777" y="567942"/>
                </a:cubicBezTo>
                <a:cubicBezTo>
                  <a:pt x="999714" y="804423"/>
                  <a:pt x="802002" y="1002140"/>
                  <a:pt x="563581" y="1002140"/>
                </a:cubicBezTo>
                <a:cubicBezTo>
                  <a:pt x="319346" y="1002140"/>
                  <a:pt x="127446" y="806363"/>
                  <a:pt x="127446" y="560188"/>
                </a:cubicBezTo>
                <a:cubicBezTo>
                  <a:pt x="127446" y="325646"/>
                  <a:pt x="325160" y="131809"/>
                  <a:pt x="563581" y="133746"/>
                </a:cubicBezTo>
                <a:close/>
                <a:moveTo>
                  <a:pt x="563581" y="100795"/>
                </a:moveTo>
                <a:cubicBezTo>
                  <a:pt x="305777" y="100795"/>
                  <a:pt x="94495" y="306263"/>
                  <a:pt x="94495" y="560188"/>
                </a:cubicBezTo>
                <a:cubicBezTo>
                  <a:pt x="94495" y="825747"/>
                  <a:pt x="299963" y="1035091"/>
                  <a:pt x="561642" y="1035091"/>
                </a:cubicBezTo>
                <a:cubicBezTo>
                  <a:pt x="819447" y="1035091"/>
                  <a:pt x="1028791" y="825747"/>
                  <a:pt x="1028791" y="567942"/>
                </a:cubicBezTo>
                <a:cubicBezTo>
                  <a:pt x="1028791" y="310139"/>
                  <a:pt x="821386" y="100795"/>
                  <a:pt x="563581" y="100795"/>
                </a:cubicBezTo>
                <a:close/>
                <a:moveTo>
                  <a:pt x="542260" y="0"/>
                </a:moveTo>
                <a:cubicBezTo>
                  <a:pt x="551951" y="0"/>
                  <a:pt x="563581" y="0"/>
                  <a:pt x="573274" y="0"/>
                </a:cubicBezTo>
                <a:cubicBezTo>
                  <a:pt x="662439" y="5814"/>
                  <a:pt x="749665" y="25198"/>
                  <a:pt x="829139" y="67844"/>
                </a:cubicBezTo>
                <a:cubicBezTo>
                  <a:pt x="1040421" y="182207"/>
                  <a:pt x="1158663" y="412874"/>
                  <a:pt x="1131525" y="643540"/>
                </a:cubicBezTo>
                <a:cubicBezTo>
                  <a:pt x="1094695" y="885837"/>
                  <a:pt x="918304" y="1073858"/>
                  <a:pt x="677946" y="1120379"/>
                </a:cubicBezTo>
                <a:cubicBezTo>
                  <a:pt x="668253" y="1120379"/>
                  <a:pt x="662439" y="1122319"/>
                  <a:pt x="656623" y="1126195"/>
                </a:cubicBezTo>
                <a:lnTo>
                  <a:pt x="652746" y="1126195"/>
                </a:lnTo>
                <a:cubicBezTo>
                  <a:pt x="650809" y="1128133"/>
                  <a:pt x="648870" y="1130072"/>
                  <a:pt x="646932" y="1132009"/>
                </a:cubicBezTo>
                <a:cubicBezTo>
                  <a:pt x="648870" y="1151393"/>
                  <a:pt x="635302" y="1168840"/>
                  <a:pt x="654686" y="1182407"/>
                </a:cubicBezTo>
                <a:cubicBezTo>
                  <a:pt x="683760" y="1201791"/>
                  <a:pt x="674069" y="1246375"/>
                  <a:pt x="664377" y="1267696"/>
                </a:cubicBezTo>
                <a:cubicBezTo>
                  <a:pt x="639179" y="1329724"/>
                  <a:pt x="617856" y="1356861"/>
                  <a:pt x="619795" y="1424703"/>
                </a:cubicBezTo>
                <a:cubicBezTo>
                  <a:pt x="621732" y="1469286"/>
                  <a:pt x="646932" y="1572021"/>
                  <a:pt x="646932" y="1616603"/>
                </a:cubicBezTo>
                <a:cubicBezTo>
                  <a:pt x="644993" y="1711584"/>
                  <a:pt x="644993" y="1804626"/>
                  <a:pt x="644993" y="1899605"/>
                </a:cubicBezTo>
                <a:cubicBezTo>
                  <a:pt x="644993" y="1924805"/>
                  <a:pt x="637239" y="1946126"/>
                  <a:pt x="613979" y="1957756"/>
                </a:cubicBezTo>
                <a:cubicBezTo>
                  <a:pt x="598472" y="1965510"/>
                  <a:pt x="582965" y="1969386"/>
                  <a:pt x="569397" y="1969386"/>
                </a:cubicBezTo>
                <a:cubicBezTo>
                  <a:pt x="555828" y="1969386"/>
                  <a:pt x="540321" y="1965510"/>
                  <a:pt x="524814" y="1957756"/>
                </a:cubicBezTo>
                <a:cubicBezTo>
                  <a:pt x="501553" y="1946126"/>
                  <a:pt x="493800" y="1924805"/>
                  <a:pt x="493800" y="1899605"/>
                </a:cubicBezTo>
                <a:cubicBezTo>
                  <a:pt x="493800" y="1804626"/>
                  <a:pt x="491862" y="1711584"/>
                  <a:pt x="491862" y="1616603"/>
                </a:cubicBezTo>
                <a:cubicBezTo>
                  <a:pt x="489923" y="1572021"/>
                  <a:pt x="517060" y="1469286"/>
                  <a:pt x="519000" y="1424703"/>
                </a:cubicBezTo>
                <a:cubicBezTo>
                  <a:pt x="520937" y="1356861"/>
                  <a:pt x="499616" y="1327784"/>
                  <a:pt x="474416" y="1267696"/>
                </a:cubicBezTo>
                <a:cubicBezTo>
                  <a:pt x="466663" y="1246375"/>
                  <a:pt x="455032" y="1201791"/>
                  <a:pt x="484109" y="1182407"/>
                </a:cubicBezTo>
                <a:cubicBezTo>
                  <a:pt x="503493" y="1170777"/>
                  <a:pt x="489923" y="1153331"/>
                  <a:pt x="491862" y="1132009"/>
                </a:cubicBezTo>
                <a:cubicBezTo>
                  <a:pt x="489923" y="1130072"/>
                  <a:pt x="487986" y="1128133"/>
                  <a:pt x="486046" y="1126195"/>
                </a:cubicBezTo>
                <a:lnTo>
                  <a:pt x="476355" y="1126195"/>
                </a:lnTo>
                <a:cubicBezTo>
                  <a:pt x="476355" y="1126195"/>
                  <a:pt x="474416" y="1124256"/>
                  <a:pt x="474416" y="1124256"/>
                </a:cubicBezTo>
                <a:cubicBezTo>
                  <a:pt x="385251" y="1108749"/>
                  <a:pt x="303839" y="1077735"/>
                  <a:pt x="232120" y="1023461"/>
                </a:cubicBezTo>
                <a:cubicBezTo>
                  <a:pt x="158462" y="967247"/>
                  <a:pt x="96434" y="899405"/>
                  <a:pt x="57667" y="816056"/>
                </a:cubicBezTo>
                <a:cubicBezTo>
                  <a:pt x="24714" y="748212"/>
                  <a:pt x="1453" y="676491"/>
                  <a:pt x="1453" y="598956"/>
                </a:cubicBezTo>
                <a:cubicBezTo>
                  <a:pt x="-484" y="575698"/>
                  <a:pt x="-484" y="552435"/>
                  <a:pt x="1453" y="531114"/>
                </a:cubicBezTo>
                <a:cubicBezTo>
                  <a:pt x="18900" y="253928"/>
                  <a:pt x="224367" y="36828"/>
                  <a:pt x="501553" y="3877"/>
                </a:cubicBezTo>
                <a:cubicBezTo>
                  <a:pt x="515123" y="0"/>
                  <a:pt x="528690" y="5814"/>
                  <a:pt x="542260" y="0"/>
                </a:cubicBezTo>
                <a:close/>
              </a:path>
            </a:pathLst>
          </a:custGeom>
          <a:solidFill>
            <a:schemeClr val="accent1">
              <a:alpha val="50000"/>
            </a:schemeClr>
          </a:solidFill>
          <a:ln w="9525" cap="flat">
            <a:noFill/>
            <a:prstDash val="solid"/>
            <a:miter/>
          </a:ln>
        </p:spPr>
        <p:txBody>
          <a:bodyPr rtlCol="0" anchor="ctr"/>
          <a:lstStyle/>
          <a:p>
            <a:endParaRPr lang="en-US" dirty="0"/>
          </a:p>
        </p:txBody>
      </p:sp>
      <p:grpSp>
        <p:nvGrpSpPr>
          <p:cNvPr id="5" name="Group 4"/>
          <p:cNvGrpSpPr/>
          <p:nvPr/>
        </p:nvGrpSpPr>
        <p:grpSpPr>
          <a:xfrm rot="871918">
            <a:off x="6486142" y="2865922"/>
            <a:ext cx="2113914" cy="1275823"/>
            <a:chOff x="1429386" y="2788700"/>
            <a:chExt cx="942975" cy="569119"/>
          </a:xfrm>
          <a:solidFill>
            <a:schemeClr val="accent1">
              <a:alpha val="50000"/>
            </a:schemeClr>
          </a:solidFill>
        </p:grpSpPr>
        <p:sp>
          <p:nvSpPr>
            <p:cNvPr id="6" name="Freeform: Shape 5"/>
            <p:cNvSpPr/>
            <p:nvPr/>
          </p:nvSpPr>
          <p:spPr>
            <a:xfrm>
              <a:off x="1429386" y="2948244"/>
              <a:ext cx="942975" cy="409575"/>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grpFill/>
            <a:ln w="9525" cap="flat">
              <a:noFill/>
              <a:prstDash val="solid"/>
              <a:miter/>
            </a:ln>
          </p:spPr>
          <p:txBody>
            <a:bodyPr rtlCol="0" anchor="ctr"/>
            <a:lstStyle/>
            <a:p>
              <a:endParaRPr lang="en-US"/>
            </a:p>
          </p:txBody>
        </p:sp>
        <p:sp>
          <p:nvSpPr>
            <p:cNvPr id="7" name="Freeform: Shape 6"/>
            <p:cNvSpPr/>
            <p:nvPr/>
          </p:nvSpPr>
          <p:spPr>
            <a:xfrm>
              <a:off x="1541207" y="2788700"/>
              <a:ext cx="714375" cy="142875"/>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grpFill/>
            <a:ln w="9525" cap="flat">
              <a:noFill/>
              <a:prstDash val="solid"/>
              <a:miter/>
            </a:ln>
          </p:spPr>
          <p:txBody>
            <a:bodyPr rtlCol="0" anchor="ctr"/>
            <a:lstStyle/>
            <a:p>
              <a:endParaRPr lang="en-US"/>
            </a:p>
          </p:txBody>
        </p:sp>
      </p:grpSp>
      <p:grpSp>
        <p:nvGrpSpPr>
          <p:cNvPr id="8" name="Group 7"/>
          <p:cNvGrpSpPr/>
          <p:nvPr/>
        </p:nvGrpSpPr>
        <p:grpSpPr>
          <a:xfrm rot="20225513">
            <a:off x="4103134" y="2084665"/>
            <a:ext cx="962025" cy="803434"/>
            <a:chOff x="1720613" y="1882872"/>
            <a:chExt cx="962025" cy="803434"/>
          </a:xfrm>
          <a:solidFill>
            <a:schemeClr val="accent1">
              <a:alpha val="50000"/>
            </a:schemeClr>
          </a:solidFill>
        </p:grpSpPr>
        <p:sp>
          <p:nvSpPr>
            <p:cNvPr id="9" name="Freeform: Shape 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10" name="Freeform: Shape 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11" name="Freeform: Shape 10"/>
          <p:cNvSpPr/>
          <p:nvPr/>
        </p:nvSpPr>
        <p:spPr>
          <a:xfrm rot="21089948">
            <a:off x="9833556" y="2543091"/>
            <a:ext cx="457200" cy="662152"/>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2" name="Freeform: Shape 11"/>
          <p:cNvSpPr/>
          <p:nvPr/>
        </p:nvSpPr>
        <p:spPr>
          <a:xfrm rot="21022553">
            <a:off x="8564257" y="3235118"/>
            <a:ext cx="669203" cy="914578"/>
          </a:xfrm>
          <a:custGeom>
            <a:avLst/>
            <a:gdLst>
              <a:gd name="connsiteX0" fmla="*/ 278353 w 285750"/>
              <a:gd name="connsiteY0" fmla="*/ 0 h 390525"/>
              <a:gd name="connsiteX1" fmla="*/ 144050 w 285750"/>
              <a:gd name="connsiteY1" fmla="*/ 0 h 390525"/>
              <a:gd name="connsiteX2" fmla="*/ 143098 w 285750"/>
              <a:gd name="connsiteY2" fmla="*/ 0 h 390525"/>
              <a:gd name="connsiteX3" fmla="*/ 142145 w 285750"/>
              <a:gd name="connsiteY3" fmla="*/ 0 h 390525"/>
              <a:gd name="connsiteX4" fmla="*/ 7843 w 285750"/>
              <a:gd name="connsiteY4" fmla="*/ 0 h 390525"/>
              <a:gd name="connsiteX5" fmla="*/ 2128 w 285750"/>
              <a:gd name="connsiteY5" fmla="*/ 13335 h 390525"/>
              <a:gd name="connsiteX6" fmla="*/ 4985 w 285750"/>
              <a:gd name="connsiteY6" fmla="*/ 16193 h 390525"/>
              <a:gd name="connsiteX7" fmla="*/ 93568 w 285750"/>
              <a:gd name="connsiteY7" fmla="*/ 116205 h 390525"/>
              <a:gd name="connsiteX8" fmla="*/ 132620 w 285750"/>
              <a:gd name="connsiteY8" fmla="*/ 213360 h 390525"/>
              <a:gd name="connsiteX9" fmla="*/ 135478 w 285750"/>
              <a:gd name="connsiteY9" fmla="*/ 315278 h 390525"/>
              <a:gd name="connsiteX10" fmla="*/ 60230 w 285750"/>
              <a:gd name="connsiteY10" fmla="*/ 380048 h 390525"/>
              <a:gd name="connsiteX11" fmla="*/ 46895 w 285750"/>
              <a:gd name="connsiteY11" fmla="*/ 395288 h 390525"/>
              <a:gd name="connsiteX12" fmla="*/ 59278 w 285750"/>
              <a:gd name="connsiteY12" fmla="*/ 399098 h 390525"/>
              <a:gd name="connsiteX13" fmla="*/ 143098 w 285750"/>
              <a:gd name="connsiteY13" fmla="*/ 399098 h 390525"/>
              <a:gd name="connsiteX14" fmla="*/ 226918 w 285750"/>
              <a:gd name="connsiteY14" fmla="*/ 399098 h 390525"/>
              <a:gd name="connsiteX15" fmla="*/ 239300 w 285750"/>
              <a:gd name="connsiteY15" fmla="*/ 395288 h 390525"/>
              <a:gd name="connsiteX16" fmla="*/ 225965 w 285750"/>
              <a:gd name="connsiteY16" fmla="*/ 380048 h 390525"/>
              <a:gd name="connsiteX17" fmla="*/ 150718 w 285750"/>
              <a:gd name="connsiteY17" fmla="*/ 315278 h 390525"/>
              <a:gd name="connsiteX18" fmla="*/ 153575 w 285750"/>
              <a:gd name="connsiteY18" fmla="*/ 213360 h 390525"/>
              <a:gd name="connsiteX19" fmla="*/ 192628 w 285750"/>
              <a:gd name="connsiteY19" fmla="*/ 116205 h 390525"/>
              <a:gd name="connsiteX20" fmla="*/ 281210 w 285750"/>
              <a:gd name="connsiteY20" fmla="*/ 16193 h 390525"/>
              <a:gd name="connsiteX21" fmla="*/ 284068 w 285750"/>
              <a:gd name="connsiteY21" fmla="*/ 13335 h 390525"/>
              <a:gd name="connsiteX22" fmla="*/ 278353 w 285750"/>
              <a:gd name="connsiteY22" fmla="*/ 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0" h="390525">
                <a:moveTo>
                  <a:pt x="278353" y="0"/>
                </a:moveTo>
                <a:cubicBezTo>
                  <a:pt x="234538" y="0"/>
                  <a:pt x="186913" y="0"/>
                  <a:pt x="144050" y="0"/>
                </a:cubicBezTo>
                <a:cubicBezTo>
                  <a:pt x="144050" y="0"/>
                  <a:pt x="143098" y="0"/>
                  <a:pt x="143098" y="0"/>
                </a:cubicBezTo>
                <a:cubicBezTo>
                  <a:pt x="143098" y="0"/>
                  <a:pt x="142145" y="0"/>
                  <a:pt x="142145" y="0"/>
                </a:cubicBezTo>
                <a:cubicBezTo>
                  <a:pt x="99283" y="0"/>
                  <a:pt x="51658" y="0"/>
                  <a:pt x="7843" y="0"/>
                </a:cubicBezTo>
                <a:cubicBezTo>
                  <a:pt x="1175" y="0"/>
                  <a:pt x="-2635" y="7620"/>
                  <a:pt x="2128" y="13335"/>
                </a:cubicBezTo>
                <a:cubicBezTo>
                  <a:pt x="3080" y="14288"/>
                  <a:pt x="4033" y="15240"/>
                  <a:pt x="4985" y="16193"/>
                </a:cubicBezTo>
                <a:cubicBezTo>
                  <a:pt x="32608" y="49530"/>
                  <a:pt x="65945" y="82867"/>
                  <a:pt x="93568" y="116205"/>
                </a:cubicBezTo>
                <a:cubicBezTo>
                  <a:pt x="134525" y="165735"/>
                  <a:pt x="128810" y="155258"/>
                  <a:pt x="132620" y="213360"/>
                </a:cubicBezTo>
                <a:cubicBezTo>
                  <a:pt x="134525" y="245745"/>
                  <a:pt x="133573" y="281940"/>
                  <a:pt x="135478" y="315278"/>
                </a:cubicBezTo>
                <a:cubicBezTo>
                  <a:pt x="131668" y="366713"/>
                  <a:pt x="79280" y="369570"/>
                  <a:pt x="60230" y="380048"/>
                </a:cubicBezTo>
                <a:cubicBezTo>
                  <a:pt x="57373" y="381953"/>
                  <a:pt x="44038" y="385763"/>
                  <a:pt x="46895" y="395288"/>
                </a:cubicBezTo>
                <a:cubicBezTo>
                  <a:pt x="48800" y="401003"/>
                  <a:pt x="55468" y="399098"/>
                  <a:pt x="59278" y="399098"/>
                </a:cubicBezTo>
                <a:cubicBezTo>
                  <a:pt x="85948" y="399098"/>
                  <a:pt x="114523" y="399098"/>
                  <a:pt x="143098" y="399098"/>
                </a:cubicBezTo>
                <a:cubicBezTo>
                  <a:pt x="171673" y="399098"/>
                  <a:pt x="200248" y="399098"/>
                  <a:pt x="226918" y="399098"/>
                </a:cubicBezTo>
                <a:cubicBezTo>
                  <a:pt x="231680" y="399098"/>
                  <a:pt x="237395" y="401955"/>
                  <a:pt x="239300" y="395288"/>
                </a:cubicBezTo>
                <a:cubicBezTo>
                  <a:pt x="242158" y="385763"/>
                  <a:pt x="228823" y="381953"/>
                  <a:pt x="225965" y="380048"/>
                </a:cubicBezTo>
                <a:cubicBezTo>
                  <a:pt x="205963" y="368618"/>
                  <a:pt x="154528" y="365760"/>
                  <a:pt x="150718" y="315278"/>
                </a:cubicBezTo>
                <a:cubicBezTo>
                  <a:pt x="152623" y="282893"/>
                  <a:pt x="151670" y="246698"/>
                  <a:pt x="153575" y="213360"/>
                </a:cubicBezTo>
                <a:cubicBezTo>
                  <a:pt x="157385" y="155258"/>
                  <a:pt x="151670" y="165735"/>
                  <a:pt x="192628" y="116205"/>
                </a:cubicBezTo>
                <a:cubicBezTo>
                  <a:pt x="220250" y="82867"/>
                  <a:pt x="253588" y="49530"/>
                  <a:pt x="281210" y="16193"/>
                </a:cubicBezTo>
                <a:cubicBezTo>
                  <a:pt x="282163" y="15240"/>
                  <a:pt x="283115" y="14288"/>
                  <a:pt x="284068" y="13335"/>
                </a:cubicBezTo>
                <a:cubicBezTo>
                  <a:pt x="288830" y="7620"/>
                  <a:pt x="285020" y="0"/>
                  <a:pt x="278353" y="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3" name="Freeform: Shape 12"/>
          <p:cNvSpPr/>
          <p:nvPr/>
        </p:nvSpPr>
        <p:spPr>
          <a:xfrm rot="929773">
            <a:off x="4096021" y="3249238"/>
            <a:ext cx="285750" cy="639536"/>
          </a:xfrm>
          <a:custGeom>
            <a:avLst/>
            <a:gdLst>
              <a:gd name="connsiteX0" fmla="*/ 178362 w 200025"/>
              <a:gd name="connsiteY0" fmla="*/ 436245 h 447675"/>
              <a:gd name="connsiteX1" fmla="*/ 119307 w 200025"/>
              <a:gd name="connsiteY1" fmla="*/ 326708 h 447675"/>
              <a:gd name="connsiteX2" fmla="*/ 133595 w 200025"/>
              <a:gd name="connsiteY2" fmla="*/ 299085 h 447675"/>
              <a:gd name="connsiteX3" fmla="*/ 153597 w 200025"/>
              <a:gd name="connsiteY3" fmla="*/ 280988 h 447675"/>
              <a:gd name="connsiteX4" fmla="*/ 193602 w 200025"/>
              <a:gd name="connsiteY4" fmla="*/ 133350 h 447675"/>
              <a:gd name="connsiteX5" fmla="*/ 186935 w 200025"/>
              <a:gd name="connsiteY5" fmla="*/ 111443 h 447675"/>
              <a:gd name="connsiteX6" fmla="*/ 196460 w 200025"/>
              <a:gd name="connsiteY6" fmla="*/ 14288 h 447675"/>
              <a:gd name="connsiteX7" fmla="*/ 189792 w 200025"/>
              <a:gd name="connsiteY7" fmla="*/ 0 h 447675"/>
              <a:gd name="connsiteX8" fmla="*/ 103115 w 200025"/>
              <a:gd name="connsiteY8" fmla="*/ 0 h 447675"/>
              <a:gd name="connsiteX9" fmla="*/ 16437 w 200025"/>
              <a:gd name="connsiteY9" fmla="*/ 0 h 447675"/>
              <a:gd name="connsiteX10" fmla="*/ 9770 w 200025"/>
              <a:gd name="connsiteY10" fmla="*/ 14288 h 447675"/>
              <a:gd name="connsiteX11" fmla="*/ 19295 w 200025"/>
              <a:gd name="connsiteY11" fmla="*/ 111443 h 447675"/>
              <a:gd name="connsiteX12" fmla="*/ 12627 w 200025"/>
              <a:gd name="connsiteY12" fmla="*/ 133350 h 447675"/>
              <a:gd name="connsiteX13" fmla="*/ 52632 w 200025"/>
              <a:gd name="connsiteY13" fmla="*/ 280988 h 447675"/>
              <a:gd name="connsiteX14" fmla="*/ 70730 w 200025"/>
              <a:gd name="connsiteY14" fmla="*/ 299085 h 447675"/>
              <a:gd name="connsiteX15" fmla="*/ 85017 w 200025"/>
              <a:gd name="connsiteY15" fmla="*/ 326708 h 447675"/>
              <a:gd name="connsiteX16" fmla="*/ 25962 w 200025"/>
              <a:gd name="connsiteY16" fmla="*/ 436245 h 447675"/>
              <a:gd name="connsiteX17" fmla="*/ 5007 w 200025"/>
              <a:gd name="connsiteY17" fmla="*/ 450533 h 447675"/>
              <a:gd name="connsiteX18" fmla="*/ 33582 w 200025"/>
              <a:gd name="connsiteY18" fmla="*/ 455295 h 447675"/>
              <a:gd name="connsiteX19" fmla="*/ 102162 w 200025"/>
              <a:gd name="connsiteY19" fmla="*/ 455295 h 447675"/>
              <a:gd name="connsiteX20" fmla="*/ 170742 w 200025"/>
              <a:gd name="connsiteY20" fmla="*/ 455295 h 447675"/>
              <a:gd name="connsiteX21" fmla="*/ 199317 w 200025"/>
              <a:gd name="connsiteY21" fmla="*/ 450533 h 447675"/>
              <a:gd name="connsiteX22" fmla="*/ 178362 w 200025"/>
              <a:gd name="connsiteY22" fmla="*/ 4362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0025" h="447675">
                <a:moveTo>
                  <a:pt x="178362" y="436245"/>
                </a:moveTo>
                <a:cubicBezTo>
                  <a:pt x="119307" y="413385"/>
                  <a:pt x="109782" y="407670"/>
                  <a:pt x="119307" y="326708"/>
                </a:cubicBezTo>
                <a:cubicBezTo>
                  <a:pt x="120260" y="316230"/>
                  <a:pt x="125975" y="306705"/>
                  <a:pt x="133595" y="299085"/>
                </a:cubicBezTo>
                <a:cubicBezTo>
                  <a:pt x="140262" y="292418"/>
                  <a:pt x="146930" y="286703"/>
                  <a:pt x="153597" y="280988"/>
                </a:cubicBezTo>
                <a:cubicBezTo>
                  <a:pt x="214557" y="233363"/>
                  <a:pt x="214557" y="207645"/>
                  <a:pt x="193602" y="133350"/>
                </a:cubicBezTo>
                <a:cubicBezTo>
                  <a:pt x="191697" y="125730"/>
                  <a:pt x="189792" y="118110"/>
                  <a:pt x="186935" y="111443"/>
                </a:cubicBezTo>
                <a:cubicBezTo>
                  <a:pt x="174552" y="80963"/>
                  <a:pt x="179315" y="44768"/>
                  <a:pt x="196460" y="14288"/>
                </a:cubicBezTo>
                <a:cubicBezTo>
                  <a:pt x="201222" y="5715"/>
                  <a:pt x="202175" y="0"/>
                  <a:pt x="189792" y="0"/>
                </a:cubicBezTo>
                <a:cubicBezTo>
                  <a:pt x="157407" y="0"/>
                  <a:pt x="129785" y="0"/>
                  <a:pt x="103115" y="0"/>
                </a:cubicBezTo>
                <a:cubicBezTo>
                  <a:pt x="76445" y="0"/>
                  <a:pt x="47870" y="0"/>
                  <a:pt x="16437" y="0"/>
                </a:cubicBezTo>
                <a:cubicBezTo>
                  <a:pt x="3102" y="0"/>
                  <a:pt x="4055" y="5715"/>
                  <a:pt x="9770" y="14288"/>
                </a:cubicBezTo>
                <a:cubicBezTo>
                  <a:pt x="26915" y="43815"/>
                  <a:pt x="31677" y="80010"/>
                  <a:pt x="19295" y="111443"/>
                </a:cubicBezTo>
                <a:cubicBezTo>
                  <a:pt x="16437" y="118110"/>
                  <a:pt x="14532" y="125730"/>
                  <a:pt x="12627" y="133350"/>
                </a:cubicBezTo>
                <a:cubicBezTo>
                  <a:pt x="-8328" y="207645"/>
                  <a:pt x="-8328" y="233363"/>
                  <a:pt x="52632" y="280988"/>
                </a:cubicBezTo>
                <a:cubicBezTo>
                  <a:pt x="57395" y="285750"/>
                  <a:pt x="64062" y="292418"/>
                  <a:pt x="70730" y="299085"/>
                </a:cubicBezTo>
                <a:cubicBezTo>
                  <a:pt x="78350" y="306705"/>
                  <a:pt x="84065" y="316230"/>
                  <a:pt x="85017" y="326708"/>
                </a:cubicBezTo>
                <a:cubicBezTo>
                  <a:pt x="93590" y="407670"/>
                  <a:pt x="85017" y="413385"/>
                  <a:pt x="25962" y="436245"/>
                </a:cubicBezTo>
                <a:cubicBezTo>
                  <a:pt x="22152" y="437198"/>
                  <a:pt x="3102" y="441960"/>
                  <a:pt x="5007" y="450533"/>
                </a:cubicBezTo>
                <a:cubicBezTo>
                  <a:pt x="6912" y="458153"/>
                  <a:pt x="27867" y="455295"/>
                  <a:pt x="33582" y="455295"/>
                </a:cubicBezTo>
                <a:cubicBezTo>
                  <a:pt x="57395" y="455295"/>
                  <a:pt x="79302" y="455295"/>
                  <a:pt x="102162" y="455295"/>
                </a:cubicBezTo>
                <a:cubicBezTo>
                  <a:pt x="125022" y="455295"/>
                  <a:pt x="146930" y="456248"/>
                  <a:pt x="170742" y="455295"/>
                </a:cubicBezTo>
                <a:cubicBezTo>
                  <a:pt x="177410" y="455295"/>
                  <a:pt x="197412" y="458153"/>
                  <a:pt x="199317" y="450533"/>
                </a:cubicBezTo>
                <a:cubicBezTo>
                  <a:pt x="201222" y="441960"/>
                  <a:pt x="182172" y="437198"/>
                  <a:pt x="178362" y="436245"/>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4" name="Freeform: Shape 13"/>
          <p:cNvSpPr/>
          <p:nvPr/>
        </p:nvSpPr>
        <p:spPr>
          <a:xfrm rot="21158542">
            <a:off x="140140" y="3025188"/>
            <a:ext cx="837489" cy="1129636"/>
          </a:xfrm>
          <a:custGeom>
            <a:avLst/>
            <a:gdLst>
              <a:gd name="connsiteX0" fmla="*/ 398633 w 409575"/>
              <a:gd name="connsiteY0" fmla="*/ 415290 h 552450"/>
              <a:gd name="connsiteX1" fmla="*/ 377678 w 409575"/>
              <a:gd name="connsiteY1" fmla="*/ 399098 h 552450"/>
              <a:gd name="connsiteX2" fmla="*/ 242423 w 409575"/>
              <a:gd name="connsiteY2" fmla="*/ 150495 h 552450"/>
              <a:gd name="connsiteX3" fmla="*/ 284333 w 409575"/>
              <a:gd name="connsiteY3" fmla="*/ 21907 h 552450"/>
              <a:gd name="connsiteX4" fmla="*/ 270045 w 409575"/>
              <a:gd name="connsiteY4" fmla="*/ 0 h 552450"/>
              <a:gd name="connsiteX5" fmla="*/ 147173 w 409575"/>
              <a:gd name="connsiteY5" fmla="*/ 0 h 552450"/>
              <a:gd name="connsiteX6" fmla="*/ 132885 w 409575"/>
              <a:gd name="connsiteY6" fmla="*/ 21907 h 552450"/>
              <a:gd name="connsiteX7" fmla="*/ 174795 w 409575"/>
              <a:gd name="connsiteY7" fmla="*/ 150495 h 552450"/>
              <a:gd name="connsiteX8" fmla="*/ 39541 w 409575"/>
              <a:gd name="connsiteY8" fmla="*/ 399098 h 552450"/>
              <a:gd name="connsiteX9" fmla="*/ 18585 w 409575"/>
              <a:gd name="connsiteY9" fmla="*/ 415290 h 552450"/>
              <a:gd name="connsiteX10" fmla="*/ 8108 w 409575"/>
              <a:gd name="connsiteY10" fmla="*/ 475298 h 552450"/>
              <a:gd name="connsiteX11" fmla="*/ 71925 w 409575"/>
              <a:gd name="connsiteY11" fmla="*/ 528638 h 552450"/>
              <a:gd name="connsiteX12" fmla="*/ 207181 w 409575"/>
              <a:gd name="connsiteY12" fmla="*/ 555308 h 552450"/>
              <a:gd name="connsiteX13" fmla="*/ 207181 w 409575"/>
              <a:gd name="connsiteY13" fmla="*/ 555308 h 552450"/>
              <a:gd name="connsiteX14" fmla="*/ 342435 w 409575"/>
              <a:gd name="connsiteY14" fmla="*/ 528638 h 552450"/>
              <a:gd name="connsiteX15" fmla="*/ 406253 w 409575"/>
              <a:gd name="connsiteY15" fmla="*/ 475298 h 552450"/>
              <a:gd name="connsiteX16" fmla="*/ 398633 w 409575"/>
              <a:gd name="connsiteY16" fmla="*/ 415290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9575" h="552450">
                <a:moveTo>
                  <a:pt x="398633" y="415290"/>
                </a:moveTo>
                <a:cubicBezTo>
                  <a:pt x="391966" y="409575"/>
                  <a:pt x="384345" y="404812"/>
                  <a:pt x="377678" y="399098"/>
                </a:cubicBezTo>
                <a:cubicBezTo>
                  <a:pt x="301478" y="336233"/>
                  <a:pt x="240518" y="252412"/>
                  <a:pt x="242423" y="150495"/>
                </a:cubicBezTo>
                <a:cubicBezTo>
                  <a:pt x="243375" y="107632"/>
                  <a:pt x="266235" y="60960"/>
                  <a:pt x="284333" y="21907"/>
                </a:cubicBezTo>
                <a:cubicBezTo>
                  <a:pt x="294810" y="0"/>
                  <a:pt x="294810" y="0"/>
                  <a:pt x="270045" y="0"/>
                </a:cubicBezTo>
                <a:cubicBezTo>
                  <a:pt x="251948" y="0"/>
                  <a:pt x="166223" y="0"/>
                  <a:pt x="147173" y="0"/>
                </a:cubicBezTo>
                <a:cubicBezTo>
                  <a:pt x="122408" y="0"/>
                  <a:pt x="122408" y="0"/>
                  <a:pt x="132885" y="21907"/>
                </a:cubicBezTo>
                <a:cubicBezTo>
                  <a:pt x="150983" y="60960"/>
                  <a:pt x="174795" y="107632"/>
                  <a:pt x="174795" y="150495"/>
                </a:cubicBezTo>
                <a:cubicBezTo>
                  <a:pt x="176700" y="253365"/>
                  <a:pt x="116693" y="336233"/>
                  <a:pt x="39541" y="399098"/>
                </a:cubicBezTo>
                <a:cubicBezTo>
                  <a:pt x="32873" y="404812"/>
                  <a:pt x="25253" y="409575"/>
                  <a:pt x="18585" y="415290"/>
                </a:cubicBezTo>
                <a:cubicBezTo>
                  <a:pt x="-2370" y="434340"/>
                  <a:pt x="-5227" y="449580"/>
                  <a:pt x="8108" y="475298"/>
                </a:cubicBezTo>
                <a:cubicBezTo>
                  <a:pt x="21443" y="500062"/>
                  <a:pt x="48113" y="516255"/>
                  <a:pt x="71925" y="528638"/>
                </a:cubicBezTo>
                <a:cubicBezTo>
                  <a:pt x="115741" y="549593"/>
                  <a:pt x="160508" y="556260"/>
                  <a:pt x="207181" y="555308"/>
                </a:cubicBezTo>
                <a:lnTo>
                  <a:pt x="207181" y="555308"/>
                </a:lnTo>
                <a:cubicBezTo>
                  <a:pt x="253853" y="557213"/>
                  <a:pt x="298620" y="550545"/>
                  <a:pt x="342435" y="528638"/>
                </a:cubicBezTo>
                <a:cubicBezTo>
                  <a:pt x="367200" y="516255"/>
                  <a:pt x="393870" y="500062"/>
                  <a:pt x="406253" y="475298"/>
                </a:cubicBezTo>
                <a:cubicBezTo>
                  <a:pt x="422445" y="449580"/>
                  <a:pt x="419588" y="434340"/>
                  <a:pt x="398633" y="415290"/>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5" name="Freeform: Shape 14"/>
          <p:cNvSpPr/>
          <p:nvPr/>
        </p:nvSpPr>
        <p:spPr>
          <a:xfrm rot="19507612">
            <a:off x="5586425" y="1959401"/>
            <a:ext cx="570842" cy="2033625"/>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6" name="Freeform: Shape 15"/>
          <p:cNvSpPr/>
          <p:nvPr/>
        </p:nvSpPr>
        <p:spPr>
          <a:xfrm rot="8100000">
            <a:off x="3194994" y="1977124"/>
            <a:ext cx="305801" cy="119854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1">
              <a:alpha val="50000"/>
            </a:schemeClr>
          </a:solidFill>
          <a:ln w="9525" cap="flat">
            <a:noFill/>
            <a:prstDash val="solid"/>
            <a:miter/>
          </a:ln>
        </p:spPr>
        <p:txBody>
          <a:bodyPr rtlCol="0" anchor="ctr"/>
          <a:lstStyle/>
          <a:p>
            <a:endParaRPr lang="en-US"/>
          </a:p>
        </p:txBody>
      </p:sp>
      <p:grpSp>
        <p:nvGrpSpPr>
          <p:cNvPr id="17" name="Graphic 3"/>
          <p:cNvGrpSpPr/>
          <p:nvPr/>
        </p:nvGrpSpPr>
        <p:grpSpPr>
          <a:xfrm>
            <a:off x="0" y="291908"/>
            <a:ext cx="12184393" cy="3801878"/>
            <a:chOff x="0" y="2854133"/>
            <a:chExt cx="12184393" cy="3801878"/>
          </a:xfrm>
        </p:grpSpPr>
        <p:sp>
          <p:nvSpPr>
            <p:cNvPr id="18" name="Freeform: Shape 17"/>
            <p:cNvSpPr/>
            <p:nvPr/>
          </p:nvSpPr>
          <p:spPr>
            <a:xfrm>
              <a:off x="0" y="2854133"/>
              <a:ext cx="6340" cy="6340"/>
            </a:xfrm>
            <a:custGeom>
              <a:avLst/>
              <a:gdLst/>
              <a:ahLst/>
              <a:cxnLst/>
              <a:rect l="l" t="t" r="r" b="b"/>
              <a:pathLst>
                <a:path/>
              </a:pathLst>
            </a:custGeom>
            <a:noFill/>
            <a:ln w="38539" cap="flat">
              <a:solidFill>
                <a:schemeClr val="accent4"/>
              </a:solidFill>
              <a:prstDash val="solid"/>
              <a:miter/>
            </a:ln>
          </p:spPr>
          <p:txBody>
            <a:bodyPr rtlCol="0" anchor="ctr"/>
            <a:lstStyle/>
            <a:p>
              <a:endParaRPr lang="en-US"/>
            </a:p>
          </p:txBody>
        </p:sp>
        <p:sp>
          <p:nvSpPr>
            <p:cNvPr id="19" name="Freeform: Shape 18"/>
            <p:cNvSpPr/>
            <p:nvPr/>
          </p:nvSpPr>
          <p:spPr>
            <a:xfrm>
              <a:off x="0" y="2854133"/>
              <a:ext cx="6340" cy="6340"/>
            </a:xfrm>
            <a:custGeom>
              <a:avLst/>
              <a:gdLst/>
              <a:ahLst/>
              <a:cxnLst/>
              <a:rect l="l" t="t" r="r" b="b"/>
              <a:pathLst>
                <a:path/>
              </a:pathLst>
            </a:custGeom>
            <a:noFill/>
            <a:ln w="33469" cap="flat">
              <a:solidFill>
                <a:schemeClr val="accent4"/>
              </a:solidFill>
              <a:prstDash val="solid"/>
              <a:miter/>
            </a:ln>
          </p:spPr>
          <p:txBody>
            <a:bodyPr rtlCol="0" anchor="ctr"/>
            <a:lstStyle/>
            <a:p>
              <a:endParaRPr lang="en-US"/>
            </a:p>
          </p:txBody>
        </p:sp>
        <p:sp>
          <p:nvSpPr>
            <p:cNvPr id="20" name="Freeform: Shape 19"/>
            <p:cNvSpPr/>
            <p:nvPr/>
          </p:nvSpPr>
          <p:spPr>
            <a:xfrm>
              <a:off x="8876" y="2866813"/>
              <a:ext cx="12175517" cy="3789198"/>
            </a:xfrm>
            <a:custGeom>
              <a:avLst/>
              <a:gdLst>
                <a:gd name="connsiteX0" fmla="*/ 0 w 12172979"/>
                <a:gd name="connsiteY0" fmla="*/ 2899959 h 3785035"/>
                <a:gd name="connsiteX1" fmla="*/ 223805 w 12172979"/>
                <a:gd name="connsiteY1" fmla="*/ 2802955 h 3785035"/>
                <a:gd name="connsiteX2" fmla="*/ 244728 w 12172979"/>
                <a:gd name="connsiteY2" fmla="*/ 3170681 h 3785035"/>
                <a:gd name="connsiteX3" fmla="*/ 514182 w 12172979"/>
                <a:gd name="connsiteY3" fmla="*/ 3354543 h 3785035"/>
                <a:gd name="connsiteX4" fmla="*/ 883175 w 12172979"/>
                <a:gd name="connsiteY4" fmla="*/ 3190969 h 3785035"/>
                <a:gd name="connsiteX5" fmla="*/ 881273 w 12172979"/>
                <a:gd name="connsiteY5" fmla="*/ 3136444 h 3785035"/>
                <a:gd name="connsiteX6" fmla="*/ 880005 w 12172979"/>
                <a:gd name="connsiteY6" fmla="*/ 3135810 h 3785035"/>
                <a:gd name="connsiteX7" fmla="*/ 720869 w 12172979"/>
                <a:gd name="connsiteY7" fmla="*/ 3090161 h 3785035"/>
                <a:gd name="connsiteX8" fmla="*/ 657468 w 12172979"/>
                <a:gd name="connsiteY8" fmla="*/ 3059729 h 3785035"/>
                <a:gd name="connsiteX9" fmla="*/ 715797 w 12172979"/>
                <a:gd name="connsiteY9" fmla="*/ 3040709 h 3785035"/>
                <a:gd name="connsiteX10" fmla="*/ 925654 w 12172979"/>
                <a:gd name="connsiteY10" fmla="*/ 2825780 h 3785035"/>
                <a:gd name="connsiteX11" fmla="*/ 911072 w 12172979"/>
                <a:gd name="connsiteY11" fmla="*/ 2752235 h 3785035"/>
                <a:gd name="connsiteX12" fmla="*/ 881273 w 12172979"/>
                <a:gd name="connsiteY12" fmla="*/ 2698344 h 3785035"/>
                <a:gd name="connsiteX13" fmla="*/ 886979 w 12172979"/>
                <a:gd name="connsiteY13" fmla="*/ 2329350 h 3785035"/>
                <a:gd name="connsiteX14" fmla="*/ 916778 w 12172979"/>
                <a:gd name="connsiteY14" fmla="*/ 2283068 h 3785035"/>
                <a:gd name="connsiteX15" fmla="*/ 959890 w 12172979"/>
                <a:gd name="connsiteY15" fmla="*/ 2051020 h 3785035"/>
                <a:gd name="connsiteX16" fmla="*/ 984617 w 12172979"/>
                <a:gd name="connsiteY16" fmla="*/ 2022490 h 3785035"/>
                <a:gd name="connsiteX17" fmla="*/ 1185598 w 12172979"/>
                <a:gd name="connsiteY17" fmla="*/ 2080185 h 3785035"/>
                <a:gd name="connsiteX18" fmla="*/ 1386579 w 12172979"/>
                <a:gd name="connsiteY18" fmla="*/ 2137880 h 3785035"/>
                <a:gd name="connsiteX19" fmla="*/ 1392285 w 12172979"/>
                <a:gd name="connsiteY19" fmla="*/ 2175286 h 3785035"/>
                <a:gd name="connsiteX20" fmla="*/ 1305425 w 12172979"/>
                <a:gd name="connsiteY20" fmla="*/ 2394019 h 3785035"/>
                <a:gd name="connsiteX21" fmla="*/ 1306059 w 12172979"/>
                <a:gd name="connsiteY21" fmla="*/ 2449178 h 3785035"/>
                <a:gd name="connsiteX22" fmla="*/ 1114588 w 12172979"/>
                <a:gd name="connsiteY22" fmla="*/ 2764915 h 3785035"/>
                <a:gd name="connsiteX23" fmla="*/ 1056260 w 12172979"/>
                <a:gd name="connsiteY23" fmla="*/ 2793445 h 3785035"/>
                <a:gd name="connsiteX24" fmla="*/ 1004905 w 12172979"/>
                <a:gd name="connsiteY24" fmla="*/ 2847970 h 3785035"/>
                <a:gd name="connsiteX25" fmla="*/ 1068940 w 12172979"/>
                <a:gd name="connsiteY25" fmla="*/ 3141516 h 3785035"/>
                <a:gd name="connsiteX26" fmla="*/ 1068940 w 12172979"/>
                <a:gd name="connsiteY26" fmla="*/ 3141516 h 3785035"/>
                <a:gd name="connsiteX27" fmla="*/ 1108248 w 12172979"/>
                <a:gd name="connsiteY27" fmla="*/ 3188433 h 3785035"/>
                <a:gd name="connsiteX28" fmla="*/ 989689 w 12172979"/>
                <a:gd name="connsiteY28" fmla="*/ 3209355 h 3785035"/>
                <a:gd name="connsiteX29" fmla="*/ 1701047 w 12172979"/>
                <a:gd name="connsiteY29" fmla="*/ 2617824 h 3785035"/>
                <a:gd name="connsiteX30" fmla="*/ 1940069 w 12172979"/>
                <a:gd name="connsiteY30" fmla="*/ 2250099 h 3785035"/>
                <a:gd name="connsiteX31" fmla="*/ 1961625 w 12172979"/>
                <a:gd name="connsiteY31" fmla="*/ 2226641 h 3785035"/>
                <a:gd name="connsiteX32" fmla="*/ 1966697 w 12172979"/>
                <a:gd name="connsiteY32" fmla="*/ 2223471 h 3785035"/>
                <a:gd name="connsiteX33" fmla="*/ 1969867 w 12172979"/>
                <a:gd name="connsiteY33" fmla="*/ 2211424 h 3785035"/>
                <a:gd name="connsiteX34" fmla="*/ 1923584 w 12172979"/>
                <a:gd name="connsiteY34" fmla="*/ 2155632 h 3785035"/>
                <a:gd name="connsiteX35" fmla="*/ 1849405 w 12172979"/>
                <a:gd name="connsiteY35" fmla="*/ 2059896 h 3785035"/>
                <a:gd name="connsiteX36" fmla="*/ 1787906 w 12172979"/>
                <a:gd name="connsiteY36" fmla="*/ 1837993 h 3785035"/>
                <a:gd name="connsiteX37" fmla="*/ 1614188 w 12172979"/>
                <a:gd name="connsiteY37" fmla="*/ 1626234 h 3785035"/>
                <a:gd name="connsiteX38" fmla="*/ 1408135 w 12172979"/>
                <a:gd name="connsiteY38" fmla="*/ 1282601 h 3785035"/>
                <a:gd name="connsiteX39" fmla="*/ 1403063 w 12172979"/>
                <a:gd name="connsiteY39" fmla="*/ 1189402 h 3785035"/>
                <a:gd name="connsiteX40" fmla="*/ 1448711 w 12172979"/>
                <a:gd name="connsiteY40" fmla="*/ 1142485 h 3785035"/>
                <a:gd name="connsiteX41" fmla="*/ 1510844 w 12172979"/>
                <a:gd name="connsiteY41" fmla="*/ 1123465 h 3785035"/>
                <a:gd name="connsiteX42" fmla="*/ 1591364 w 12172979"/>
                <a:gd name="connsiteY42" fmla="*/ 1170381 h 3785035"/>
                <a:gd name="connsiteX43" fmla="*/ 1802489 w 12172979"/>
                <a:gd name="connsiteY43" fmla="*/ 1510844 h 3785035"/>
                <a:gd name="connsiteX44" fmla="*/ 1911538 w 12172979"/>
                <a:gd name="connsiteY44" fmla="*/ 1762546 h 3785035"/>
                <a:gd name="connsiteX45" fmla="*/ 2080819 w 12172979"/>
                <a:gd name="connsiteY45" fmla="*/ 1918512 h 3785035"/>
                <a:gd name="connsiteX46" fmla="*/ 2132174 w 12172979"/>
                <a:gd name="connsiteY46" fmla="*/ 2028196 h 3785035"/>
                <a:gd name="connsiteX47" fmla="*/ 2160704 w 12172979"/>
                <a:gd name="connsiteY47" fmla="*/ 2094767 h 3785035"/>
                <a:gd name="connsiteX48" fmla="*/ 2172750 w 12172979"/>
                <a:gd name="connsiteY48" fmla="*/ 2097937 h 3785035"/>
                <a:gd name="connsiteX49" fmla="*/ 2184162 w 12172979"/>
                <a:gd name="connsiteY49" fmla="*/ 2090963 h 3785035"/>
                <a:gd name="connsiteX50" fmla="*/ 2187966 w 12172979"/>
                <a:gd name="connsiteY50" fmla="*/ 2092231 h 3785035"/>
                <a:gd name="connsiteX51" fmla="*/ 2553790 w 12172979"/>
                <a:gd name="connsiteY51" fmla="*/ 2035804 h 3785035"/>
                <a:gd name="connsiteX52" fmla="*/ 2917077 w 12172979"/>
                <a:gd name="connsiteY52" fmla="*/ 2158168 h 3785035"/>
                <a:gd name="connsiteX53" fmla="*/ 3144687 w 12172979"/>
                <a:gd name="connsiteY53" fmla="*/ 2378803 h 3785035"/>
                <a:gd name="connsiteX54" fmla="*/ 3194139 w 12172979"/>
                <a:gd name="connsiteY54" fmla="*/ 2459956 h 3785035"/>
                <a:gd name="connsiteX55" fmla="*/ 2979844 w 12172979"/>
                <a:gd name="connsiteY55" fmla="*/ 3464227 h 3785035"/>
                <a:gd name="connsiteX56" fmla="*/ 2934196 w 12172979"/>
                <a:gd name="connsiteY56" fmla="*/ 3499098 h 3785035"/>
                <a:gd name="connsiteX57" fmla="*/ 2896789 w 12172979"/>
                <a:gd name="connsiteY57" fmla="*/ 3521922 h 3785035"/>
                <a:gd name="connsiteX58" fmla="*/ 2539208 w 12172979"/>
                <a:gd name="connsiteY58" fmla="*/ 3628435 h 3785035"/>
                <a:gd name="connsiteX59" fmla="*/ 2539208 w 12172979"/>
                <a:gd name="connsiteY59" fmla="*/ 3628435 h 3785035"/>
                <a:gd name="connsiteX60" fmla="*/ 1822777 w 12172979"/>
                <a:gd name="connsiteY60" fmla="*/ 3280998 h 3785035"/>
                <a:gd name="connsiteX61" fmla="*/ 1799953 w 12172979"/>
                <a:gd name="connsiteY61" fmla="*/ 3054023 h 3785035"/>
                <a:gd name="connsiteX62" fmla="*/ 1701681 w 12172979"/>
                <a:gd name="connsiteY62" fmla="*/ 2852408 h 3785035"/>
                <a:gd name="connsiteX63" fmla="*/ 1909002 w 12172979"/>
                <a:gd name="connsiteY63" fmla="*/ 2842898 h 3785035"/>
                <a:gd name="connsiteX64" fmla="*/ 2492291 w 12172979"/>
                <a:gd name="connsiteY64" fmla="*/ 2259609 h 3785035"/>
                <a:gd name="connsiteX65" fmla="*/ 3075580 w 12172979"/>
                <a:gd name="connsiteY65" fmla="*/ 2851774 h 3785035"/>
                <a:gd name="connsiteX66" fmla="*/ 2492925 w 12172979"/>
                <a:gd name="connsiteY66" fmla="*/ 3426820 h 3785035"/>
                <a:gd name="connsiteX67" fmla="*/ 1990155 w 12172979"/>
                <a:gd name="connsiteY67" fmla="*/ 3142150 h 3785035"/>
                <a:gd name="connsiteX68" fmla="*/ 3193505 w 12172979"/>
                <a:gd name="connsiteY68" fmla="*/ 3461691 h 3785035"/>
                <a:gd name="connsiteX69" fmla="*/ 3873797 w 12172979"/>
                <a:gd name="connsiteY69" fmla="*/ 3710856 h 3785035"/>
                <a:gd name="connsiteX70" fmla="*/ 3670914 w 12172979"/>
                <a:gd name="connsiteY70" fmla="*/ 3663306 h 3785035"/>
                <a:gd name="connsiteX71" fmla="*/ 3623998 w 12172979"/>
                <a:gd name="connsiteY71" fmla="*/ 3574544 h 3785035"/>
                <a:gd name="connsiteX72" fmla="*/ 3850973 w 12172979"/>
                <a:gd name="connsiteY72" fmla="*/ 2837826 h 3785035"/>
                <a:gd name="connsiteX73" fmla="*/ 3885843 w 12172979"/>
                <a:gd name="connsiteY73" fmla="*/ 2795981 h 3785035"/>
                <a:gd name="connsiteX74" fmla="*/ 3902962 w 12172979"/>
                <a:gd name="connsiteY74" fmla="*/ 2790909 h 3785035"/>
                <a:gd name="connsiteX75" fmla="*/ 4049418 w 12172979"/>
                <a:gd name="connsiteY75" fmla="*/ 2315402 h 3785035"/>
                <a:gd name="connsiteX76" fmla="*/ 3949879 w 12172979"/>
                <a:gd name="connsiteY76" fmla="*/ 2284970 h 3785035"/>
                <a:gd name="connsiteX77" fmla="*/ 3907400 w 12172979"/>
                <a:gd name="connsiteY77" fmla="*/ 2204451 h 3785035"/>
                <a:gd name="connsiteX78" fmla="*/ 4011377 w 12172979"/>
                <a:gd name="connsiteY78" fmla="*/ 1865889 h 3785035"/>
                <a:gd name="connsiteX79" fmla="*/ 4330284 w 12172979"/>
                <a:gd name="connsiteY79" fmla="*/ 1697243 h 3785035"/>
                <a:gd name="connsiteX80" fmla="*/ 4330284 w 12172979"/>
                <a:gd name="connsiteY80" fmla="*/ 1697243 h 3785035"/>
                <a:gd name="connsiteX81" fmla="*/ 4442504 w 12172979"/>
                <a:gd name="connsiteY81" fmla="*/ 1732114 h 3785035"/>
                <a:gd name="connsiteX82" fmla="*/ 4472936 w 12172979"/>
                <a:gd name="connsiteY82" fmla="*/ 1789808 h 3785035"/>
                <a:gd name="connsiteX83" fmla="*/ 4306826 w 12172979"/>
                <a:gd name="connsiteY83" fmla="*/ 2328082 h 3785035"/>
                <a:gd name="connsiteX84" fmla="*/ 4227575 w 12172979"/>
                <a:gd name="connsiteY84" fmla="*/ 2369927 h 3785035"/>
                <a:gd name="connsiteX85" fmla="*/ 4116623 w 12172979"/>
                <a:gd name="connsiteY85" fmla="*/ 2335690 h 3785035"/>
                <a:gd name="connsiteX86" fmla="*/ 3970167 w 12172979"/>
                <a:gd name="connsiteY86" fmla="*/ 2811197 h 3785035"/>
                <a:gd name="connsiteX87" fmla="*/ 3980945 w 12172979"/>
                <a:gd name="connsiteY87" fmla="*/ 2825146 h 3785035"/>
                <a:gd name="connsiteX88" fmla="*/ 3986017 w 12172979"/>
                <a:gd name="connsiteY88" fmla="*/ 2879036 h 3785035"/>
                <a:gd name="connsiteX89" fmla="*/ 3781232 w 12172979"/>
                <a:gd name="connsiteY89" fmla="*/ 3550452 h 3785035"/>
                <a:gd name="connsiteX90" fmla="*/ 3816737 w 12172979"/>
                <a:gd name="connsiteY90" fmla="*/ 3592931 h 3785035"/>
                <a:gd name="connsiteX91" fmla="*/ 4391783 w 12172979"/>
                <a:gd name="connsiteY91" fmla="*/ 3537138 h 3785035"/>
                <a:gd name="connsiteX92" fmla="*/ 5117090 w 12172979"/>
                <a:gd name="connsiteY92" fmla="*/ 3537772 h 3785035"/>
                <a:gd name="connsiteX93" fmla="*/ 5243892 w 12172979"/>
                <a:gd name="connsiteY93" fmla="*/ 3646187 h 3785035"/>
                <a:gd name="connsiteX94" fmla="*/ 5051153 w 12172979"/>
                <a:gd name="connsiteY94" fmla="*/ 3466129 h 3785035"/>
                <a:gd name="connsiteX95" fmla="*/ 4844466 w 12172979"/>
                <a:gd name="connsiteY95" fmla="*/ 3542844 h 3785035"/>
                <a:gd name="connsiteX96" fmla="*/ 4840662 w 12172979"/>
                <a:gd name="connsiteY96" fmla="*/ 3543478 h 3785035"/>
                <a:gd name="connsiteX97" fmla="*/ 4822275 w 12172979"/>
                <a:gd name="connsiteY97" fmla="*/ 3529530 h 3785035"/>
                <a:gd name="connsiteX98" fmla="*/ 4611784 w 12172979"/>
                <a:gd name="connsiteY98" fmla="*/ 3208721 h 3785035"/>
                <a:gd name="connsiteX99" fmla="*/ 4550920 w 12172979"/>
                <a:gd name="connsiteY99" fmla="*/ 2979844 h 3785035"/>
                <a:gd name="connsiteX100" fmla="*/ 4556625 w 12172979"/>
                <a:gd name="connsiteY100" fmla="*/ 2930391 h 3785035"/>
                <a:gd name="connsiteX101" fmla="*/ 5172883 w 12172979"/>
                <a:gd name="connsiteY101" fmla="*/ 2772523 h 3785035"/>
                <a:gd name="connsiteX102" fmla="*/ 5207753 w 12172979"/>
                <a:gd name="connsiteY102" fmla="*/ 2868892 h 3785035"/>
                <a:gd name="connsiteX103" fmla="*/ 5231211 w 12172979"/>
                <a:gd name="connsiteY103" fmla="*/ 2952582 h 3785035"/>
                <a:gd name="connsiteX104" fmla="*/ 5262278 w 12172979"/>
                <a:gd name="connsiteY104" fmla="*/ 3144686 h 3785035"/>
                <a:gd name="connsiteX105" fmla="*/ 5281298 w 12172979"/>
                <a:gd name="connsiteY105" fmla="*/ 3162438 h 3785035"/>
                <a:gd name="connsiteX106" fmla="*/ 5397322 w 12172979"/>
                <a:gd name="connsiteY106" fmla="*/ 3049585 h 3785035"/>
                <a:gd name="connsiteX107" fmla="*/ 5397322 w 12172979"/>
                <a:gd name="connsiteY107" fmla="*/ 3049585 h 3785035"/>
                <a:gd name="connsiteX108" fmla="*/ 5363085 w 12172979"/>
                <a:gd name="connsiteY108" fmla="*/ 2951947 h 3785035"/>
                <a:gd name="connsiteX109" fmla="*/ 5273056 w 12172979"/>
                <a:gd name="connsiteY109" fmla="*/ 2901227 h 3785035"/>
                <a:gd name="connsiteX110" fmla="*/ 5302221 w 12172979"/>
                <a:gd name="connsiteY110" fmla="*/ 2850506 h 3785035"/>
                <a:gd name="connsiteX111" fmla="*/ 5378936 w 12172979"/>
                <a:gd name="connsiteY111" fmla="*/ 2889181 h 3785035"/>
                <a:gd name="connsiteX112" fmla="*/ 5378936 w 12172979"/>
                <a:gd name="connsiteY112" fmla="*/ 2889181 h 3785035"/>
                <a:gd name="connsiteX113" fmla="*/ 5450579 w 12172979"/>
                <a:gd name="connsiteY113" fmla="*/ 3088259 h 3785035"/>
                <a:gd name="connsiteX114" fmla="*/ 5290174 w 12172979"/>
                <a:gd name="connsiteY114" fmla="*/ 3229009 h 3785035"/>
                <a:gd name="connsiteX115" fmla="*/ 5266716 w 12172979"/>
                <a:gd name="connsiteY115" fmla="*/ 3300652 h 3785035"/>
                <a:gd name="connsiteX116" fmla="*/ 5210923 w 12172979"/>
                <a:gd name="connsiteY116" fmla="*/ 3419212 h 3785035"/>
                <a:gd name="connsiteX117" fmla="*/ 5754903 w 12172979"/>
                <a:gd name="connsiteY117" fmla="*/ 3438232 h 3785035"/>
                <a:gd name="connsiteX118" fmla="*/ 5711157 w 12172979"/>
                <a:gd name="connsiteY118" fmla="*/ 2832754 h 3785035"/>
                <a:gd name="connsiteX119" fmla="*/ 5710522 w 12172979"/>
                <a:gd name="connsiteY119" fmla="*/ 2814367 h 3785035"/>
                <a:gd name="connsiteX120" fmla="*/ 5240088 w 12172979"/>
                <a:gd name="connsiteY120" fmla="*/ 1900126 h 3785035"/>
                <a:gd name="connsiteX121" fmla="*/ 5247062 w 12172979"/>
                <a:gd name="connsiteY121" fmla="*/ 1833555 h 3785035"/>
                <a:gd name="connsiteX122" fmla="*/ 5247062 w 12172979"/>
                <a:gd name="connsiteY122" fmla="*/ 1833555 h 3785035"/>
                <a:gd name="connsiteX123" fmla="*/ 5247062 w 12172979"/>
                <a:gd name="connsiteY123" fmla="*/ 1833555 h 3785035"/>
                <a:gd name="connsiteX124" fmla="*/ 5247062 w 12172979"/>
                <a:gd name="connsiteY124" fmla="*/ 1833555 h 3785035"/>
                <a:gd name="connsiteX125" fmla="*/ 5276226 w 12172979"/>
                <a:gd name="connsiteY125" fmla="*/ 1823411 h 3785035"/>
                <a:gd name="connsiteX126" fmla="*/ 5642684 w 12172979"/>
                <a:gd name="connsiteY126" fmla="*/ 1751768 h 3785035"/>
                <a:gd name="connsiteX127" fmla="*/ 5733981 w 12172979"/>
                <a:gd name="connsiteY127" fmla="*/ 1816437 h 3785035"/>
                <a:gd name="connsiteX128" fmla="*/ 6032599 w 12172979"/>
                <a:gd name="connsiteY128" fmla="*/ 2486585 h 3785035"/>
                <a:gd name="connsiteX129" fmla="*/ 6255137 w 12172979"/>
                <a:gd name="connsiteY129" fmla="*/ 2876500 h 3785035"/>
                <a:gd name="connsiteX130" fmla="*/ 6477674 w 12172979"/>
                <a:gd name="connsiteY130" fmla="*/ 3280364 h 3785035"/>
                <a:gd name="connsiteX131" fmla="*/ 6468164 w 12172979"/>
                <a:gd name="connsiteY131" fmla="*/ 3395754 h 3785035"/>
                <a:gd name="connsiteX132" fmla="*/ 6377500 w 12172979"/>
                <a:gd name="connsiteY132" fmla="*/ 3402728 h 3785035"/>
                <a:gd name="connsiteX133" fmla="*/ 6312197 w 12172979"/>
                <a:gd name="connsiteY133" fmla="*/ 3292410 h 3785035"/>
                <a:gd name="connsiteX134" fmla="*/ 6257673 w 12172979"/>
                <a:gd name="connsiteY134" fmla="*/ 3187165 h 3785035"/>
                <a:gd name="connsiteX135" fmla="*/ 6044012 w 12172979"/>
                <a:gd name="connsiteY135" fmla="*/ 2760477 h 3785035"/>
                <a:gd name="connsiteX136" fmla="*/ 5947642 w 12172979"/>
                <a:gd name="connsiteY136" fmla="*/ 2731946 h 3785035"/>
                <a:gd name="connsiteX137" fmla="*/ 5894385 w 12172979"/>
                <a:gd name="connsiteY137" fmla="*/ 2769987 h 3785035"/>
                <a:gd name="connsiteX138" fmla="*/ 5884875 w 12172979"/>
                <a:gd name="connsiteY138" fmla="*/ 2908201 h 3785035"/>
                <a:gd name="connsiteX139" fmla="*/ 5884875 w 12172979"/>
                <a:gd name="connsiteY139" fmla="*/ 2908201 h 3785035"/>
                <a:gd name="connsiteX140" fmla="*/ 6012311 w 12172979"/>
                <a:gd name="connsiteY140" fmla="*/ 2898057 h 3785035"/>
                <a:gd name="connsiteX141" fmla="*/ 6364186 w 12172979"/>
                <a:gd name="connsiteY141" fmla="*/ 2630505 h 3785035"/>
                <a:gd name="connsiteX142" fmla="*/ 6607012 w 12172979"/>
                <a:gd name="connsiteY142" fmla="*/ 2413040 h 3785035"/>
                <a:gd name="connsiteX143" fmla="*/ 6587992 w 12172979"/>
                <a:gd name="connsiteY143" fmla="*/ 3123130 h 3785035"/>
                <a:gd name="connsiteX144" fmla="*/ 6605109 w 12172979"/>
                <a:gd name="connsiteY144" fmla="*/ 3784402 h 3785035"/>
                <a:gd name="connsiteX145" fmla="*/ 6793411 w 12172979"/>
                <a:gd name="connsiteY145" fmla="*/ 3417944 h 3785035"/>
                <a:gd name="connsiteX146" fmla="*/ 6801019 w 12172979"/>
                <a:gd name="connsiteY146" fmla="*/ 2814367 h 3785035"/>
                <a:gd name="connsiteX147" fmla="*/ 6769318 w 12172979"/>
                <a:gd name="connsiteY147" fmla="*/ 2798517 h 3785035"/>
                <a:gd name="connsiteX148" fmla="*/ 6655830 w 12172979"/>
                <a:gd name="connsiteY148" fmla="*/ 3094600 h 3785035"/>
                <a:gd name="connsiteX149" fmla="*/ 6892950 w 12172979"/>
                <a:gd name="connsiteY149" fmla="*/ 3235984 h 3785035"/>
                <a:gd name="connsiteX150" fmla="*/ 6969031 w 12172979"/>
                <a:gd name="connsiteY150" fmla="*/ 3120594 h 3785035"/>
                <a:gd name="connsiteX151" fmla="*/ 6880270 w 12172979"/>
                <a:gd name="connsiteY151" fmla="*/ 2863186 h 3785035"/>
                <a:gd name="connsiteX152" fmla="*/ 7545346 w 12172979"/>
                <a:gd name="connsiteY152" fmla="*/ 1931826 h 3785035"/>
                <a:gd name="connsiteX153" fmla="*/ 8214859 w 12172979"/>
                <a:gd name="connsiteY153" fmla="*/ 2137246 h 3785035"/>
                <a:gd name="connsiteX154" fmla="*/ 8324543 w 12172979"/>
                <a:gd name="connsiteY154" fmla="*/ 2187332 h 3785035"/>
                <a:gd name="connsiteX155" fmla="*/ 8326445 w 12172979"/>
                <a:gd name="connsiteY155" fmla="*/ 2187332 h 3785035"/>
                <a:gd name="connsiteX156" fmla="*/ 8391114 w 12172979"/>
                <a:gd name="connsiteY156" fmla="*/ 2184162 h 3785035"/>
                <a:gd name="connsiteX157" fmla="*/ 8664372 w 12172979"/>
                <a:gd name="connsiteY157" fmla="*/ 2343933 h 3785035"/>
                <a:gd name="connsiteX158" fmla="*/ 8598435 w 12172979"/>
                <a:gd name="connsiteY158" fmla="*/ 2586124 h 3785035"/>
                <a:gd name="connsiteX159" fmla="*/ 8503333 w 12172979"/>
                <a:gd name="connsiteY159" fmla="*/ 2558228 h 3785035"/>
                <a:gd name="connsiteX160" fmla="*/ 8396186 w 12172979"/>
                <a:gd name="connsiteY160" fmla="*/ 2281166 h 3785035"/>
                <a:gd name="connsiteX161" fmla="*/ 8346100 w 12172979"/>
                <a:gd name="connsiteY161" fmla="*/ 2298284 h 3785035"/>
                <a:gd name="connsiteX162" fmla="*/ 8462757 w 12172979"/>
                <a:gd name="connsiteY162" fmla="*/ 2620360 h 3785035"/>
                <a:gd name="connsiteX163" fmla="*/ 7793243 w 12172979"/>
                <a:gd name="connsiteY163" fmla="*/ 3514314 h 3785035"/>
                <a:gd name="connsiteX164" fmla="*/ 7215027 w 12172979"/>
                <a:gd name="connsiteY164" fmla="*/ 3391316 h 3785035"/>
                <a:gd name="connsiteX165" fmla="*/ 7161136 w 12172979"/>
                <a:gd name="connsiteY165" fmla="*/ 3208087 h 3785035"/>
                <a:gd name="connsiteX166" fmla="*/ 7381137 w 12172979"/>
                <a:gd name="connsiteY166" fmla="*/ 3231546 h 3785035"/>
                <a:gd name="connsiteX167" fmla="*/ 7271454 w 12172979"/>
                <a:gd name="connsiteY167" fmla="*/ 3098404 h 3785035"/>
                <a:gd name="connsiteX168" fmla="*/ 7116755 w 12172979"/>
                <a:gd name="connsiteY168" fmla="*/ 2812465 h 3785035"/>
                <a:gd name="connsiteX169" fmla="*/ 7594164 w 12172979"/>
                <a:gd name="connsiteY169" fmla="*/ 2169580 h 3785035"/>
                <a:gd name="connsiteX170" fmla="*/ 8223736 w 12172979"/>
                <a:gd name="connsiteY170" fmla="*/ 2643819 h 3785035"/>
                <a:gd name="connsiteX171" fmla="*/ 7757739 w 12172979"/>
                <a:gd name="connsiteY171" fmla="*/ 3277194 h 3785035"/>
                <a:gd name="connsiteX172" fmla="*/ 7543443 w 12172979"/>
                <a:gd name="connsiteY172" fmla="*/ 3180191 h 3785035"/>
                <a:gd name="connsiteX173" fmla="*/ 8405696 w 12172979"/>
                <a:gd name="connsiteY173" fmla="*/ 3544746 h 3785035"/>
                <a:gd name="connsiteX174" fmla="*/ 9238150 w 12172979"/>
                <a:gd name="connsiteY174" fmla="*/ 3310797 h 3785035"/>
                <a:gd name="connsiteX175" fmla="*/ 8963624 w 12172979"/>
                <a:gd name="connsiteY175" fmla="*/ 3078115 h 3785035"/>
                <a:gd name="connsiteX176" fmla="*/ 9846166 w 12172979"/>
                <a:gd name="connsiteY176" fmla="*/ 3491489 h 3785035"/>
                <a:gd name="connsiteX177" fmla="*/ 10123227 w 12172979"/>
                <a:gd name="connsiteY177" fmla="*/ 3303189 h 3785035"/>
                <a:gd name="connsiteX178" fmla="*/ 9983111 w 12172979"/>
                <a:gd name="connsiteY178" fmla="*/ 3224571 h 3785035"/>
                <a:gd name="connsiteX179" fmla="*/ 9958385 w 12172979"/>
                <a:gd name="connsiteY179" fmla="*/ 3260076 h 3785035"/>
                <a:gd name="connsiteX180" fmla="*/ 9991354 w 12172979"/>
                <a:gd name="connsiteY180" fmla="*/ 3328549 h 3785035"/>
                <a:gd name="connsiteX181" fmla="*/ 10026224 w 12172979"/>
                <a:gd name="connsiteY181" fmla="*/ 3360883 h 3785035"/>
                <a:gd name="connsiteX182" fmla="*/ 10198675 w 12172979"/>
                <a:gd name="connsiteY182" fmla="*/ 3554890 h 3785035"/>
                <a:gd name="connsiteX183" fmla="*/ 10198041 w 12172979"/>
                <a:gd name="connsiteY183" fmla="*/ 3625899 h 3785035"/>
                <a:gd name="connsiteX184" fmla="*/ 10148588 w 12172979"/>
                <a:gd name="connsiteY184" fmla="*/ 3661404 h 3785035"/>
                <a:gd name="connsiteX185" fmla="*/ 10110547 w 12172979"/>
                <a:gd name="connsiteY185" fmla="*/ 3653162 h 3785035"/>
                <a:gd name="connsiteX186" fmla="*/ 9955849 w 12172979"/>
                <a:gd name="connsiteY186" fmla="*/ 3462325 h 3785035"/>
                <a:gd name="connsiteX187" fmla="*/ 9858212 w 12172979"/>
                <a:gd name="connsiteY187" fmla="*/ 3343131 h 3785035"/>
                <a:gd name="connsiteX188" fmla="*/ 9839192 w 12172979"/>
                <a:gd name="connsiteY188" fmla="*/ 3345667 h 3785035"/>
                <a:gd name="connsiteX189" fmla="*/ 9733312 w 12172979"/>
                <a:gd name="connsiteY189" fmla="*/ 3324111 h 3785035"/>
                <a:gd name="connsiteX190" fmla="*/ 8944604 w 12172979"/>
                <a:gd name="connsiteY190" fmla="*/ 2362319 h 3785035"/>
                <a:gd name="connsiteX191" fmla="*/ 8948408 w 12172979"/>
                <a:gd name="connsiteY191" fmla="*/ 2257707 h 3785035"/>
                <a:gd name="connsiteX192" fmla="*/ 8953480 w 12172979"/>
                <a:gd name="connsiteY192" fmla="*/ 2239955 h 3785035"/>
                <a:gd name="connsiteX193" fmla="*/ 8850771 w 12172979"/>
                <a:gd name="connsiteY193" fmla="*/ 2116323 h 3785035"/>
                <a:gd name="connsiteX194" fmla="*/ 8827947 w 12172979"/>
                <a:gd name="connsiteY194" fmla="*/ 2094133 h 3785035"/>
                <a:gd name="connsiteX195" fmla="*/ 8828580 w 12172979"/>
                <a:gd name="connsiteY195" fmla="*/ 2095401 h 3785035"/>
                <a:gd name="connsiteX196" fmla="*/ 8732845 w 12172979"/>
                <a:gd name="connsiteY196" fmla="*/ 1974305 h 3785035"/>
                <a:gd name="connsiteX197" fmla="*/ 8693536 w 12172979"/>
                <a:gd name="connsiteY197" fmla="*/ 1924852 h 3785035"/>
                <a:gd name="connsiteX198" fmla="*/ 8693536 w 12172979"/>
                <a:gd name="connsiteY198" fmla="*/ 1924852 h 3785035"/>
                <a:gd name="connsiteX199" fmla="*/ 8764546 w 12172979"/>
                <a:gd name="connsiteY199" fmla="*/ 1841797 h 3785035"/>
                <a:gd name="connsiteX200" fmla="*/ 8817168 w 12172979"/>
                <a:gd name="connsiteY200" fmla="*/ 1870328 h 3785035"/>
                <a:gd name="connsiteX201" fmla="*/ 8937630 w 12172979"/>
                <a:gd name="connsiteY201" fmla="*/ 2016784 h 3785035"/>
                <a:gd name="connsiteX202" fmla="*/ 8958552 w 12172979"/>
                <a:gd name="connsiteY202" fmla="*/ 2068138 h 3785035"/>
                <a:gd name="connsiteX203" fmla="*/ 8983913 w 12172979"/>
                <a:gd name="connsiteY203" fmla="*/ 2099205 h 3785035"/>
                <a:gd name="connsiteX204" fmla="*/ 9052385 w 12172979"/>
                <a:gd name="connsiteY204" fmla="*/ 2152462 h 3785035"/>
                <a:gd name="connsiteX205" fmla="*/ 9075210 w 12172979"/>
                <a:gd name="connsiteY205" fmla="*/ 2146756 h 3785035"/>
                <a:gd name="connsiteX206" fmla="*/ 9156997 w 12172979"/>
                <a:gd name="connsiteY206" fmla="*/ 2154998 h 3785035"/>
                <a:gd name="connsiteX207" fmla="*/ 9202646 w 12172979"/>
                <a:gd name="connsiteY207" fmla="*/ 2208888 h 3785035"/>
                <a:gd name="connsiteX208" fmla="*/ 9952679 w 12172979"/>
                <a:gd name="connsiteY208" fmla="*/ 3123764 h 3785035"/>
                <a:gd name="connsiteX209" fmla="*/ 10380001 w 12172979"/>
                <a:gd name="connsiteY209" fmla="*/ 3002034 h 3785035"/>
                <a:gd name="connsiteX210" fmla="*/ 10308359 w 12172979"/>
                <a:gd name="connsiteY210" fmla="*/ 3294947 h 3785035"/>
                <a:gd name="connsiteX211" fmla="*/ 10492855 w 12172979"/>
                <a:gd name="connsiteY211" fmla="*/ 3492758 h 3785035"/>
                <a:gd name="connsiteX212" fmla="*/ 10496659 w 12172979"/>
                <a:gd name="connsiteY212" fmla="*/ 3496561 h 3785035"/>
                <a:gd name="connsiteX213" fmla="*/ 10877065 w 12172979"/>
                <a:gd name="connsiteY213" fmla="*/ 3542210 h 3785035"/>
                <a:gd name="connsiteX214" fmla="*/ 10670378 w 12172979"/>
                <a:gd name="connsiteY214" fmla="*/ 3281632 h 3785035"/>
                <a:gd name="connsiteX215" fmla="*/ 10713490 w 12172979"/>
                <a:gd name="connsiteY215" fmla="*/ 3050219 h 3785035"/>
                <a:gd name="connsiteX216" fmla="*/ 10220865 w 12172979"/>
                <a:gd name="connsiteY216" fmla="*/ 1840529 h 3785035"/>
                <a:gd name="connsiteX217" fmla="*/ 10155562 w 12172979"/>
                <a:gd name="connsiteY217" fmla="*/ 1694707 h 3785035"/>
                <a:gd name="connsiteX218" fmla="*/ 9991988 w 12172979"/>
                <a:gd name="connsiteY218" fmla="*/ 1758742 h 3785035"/>
                <a:gd name="connsiteX219" fmla="*/ 9723168 w 12172979"/>
                <a:gd name="connsiteY219" fmla="*/ 1839895 h 3785035"/>
                <a:gd name="connsiteX220" fmla="*/ 9264778 w 12172979"/>
                <a:gd name="connsiteY220" fmla="*/ 1670615 h 3785035"/>
                <a:gd name="connsiteX221" fmla="*/ 8924316 w 12172979"/>
                <a:gd name="connsiteY221" fmla="*/ 1289575 h 3785035"/>
                <a:gd name="connsiteX222" fmla="*/ 8982644 w 12172979"/>
                <a:gd name="connsiteY222" fmla="*/ 1257241 h 3785035"/>
                <a:gd name="connsiteX223" fmla="*/ 8964893 w 12172979"/>
                <a:gd name="connsiteY223" fmla="*/ 1226808 h 3785035"/>
                <a:gd name="connsiteX224" fmla="*/ 9082818 w 12172979"/>
                <a:gd name="connsiteY224" fmla="*/ 1200180 h 3785035"/>
                <a:gd name="connsiteX225" fmla="*/ 9122761 w 12172979"/>
                <a:gd name="connsiteY225" fmla="*/ 1186865 h 3785035"/>
                <a:gd name="connsiteX226" fmla="*/ 9122761 w 12172979"/>
                <a:gd name="connsiteY226" fmla="*/ 1186865 h 3785035"/>
                <a:gd name="connsiteX227" fmla="*/ 9176017 w 12172979"/>
                <a:gd name="connsiteY227" fmla="*/ 1217932 h 3785035"/>
                <a:gd name="connsiteX228" fmla="*/ 9415673 w 12172979"/>
                <a:gd name="connsiteY228" fmla="*/ 1377068 h 3785035"/>
                <a:gd name="connsiteX229" fmla="*/ 9224836 w 12172979"/>
                <a:gd name="connsiteY229" fmla="*/ 1501334 h 3785035"/>
                <a:gd name="connsiteX230" fmla="*/ 9846166 w 12172979"/>
                <a:gd name="connsiteY230" fmla="*/ 1595801 h 3785035"/>
                <a:gd name="connsiteX231" fmla="*/ 9880402 w 12172979"/>
                <a:gd name="connsiteY231" fmla="*/ 1588193 h 3785035"/>
                <a:gd name="connsiteX232" fmla="*/ 9847433 w 12172979"/>
                <a:gd name="connsiteY232" fmla="*/ 1560297 h 3785035"/>
                <a:gd name="connsiteX233" fmla="*/ 9295845 w 12172979"/>
                <a:gd name="connsiteY233" fmla="*/ 1493726 h 3785035"/>
                <a:gd name="connsiteX234" fmla="*/ 9758672 w 12172979"/>
                <a:gd name="connsiteY234" fmla="*/ 1381506 h 3785035"/>
                <a:gd name="connsiteX235" fmla="*/ 10018616 w 12172979"/>
                <a:gd name="connsiteY235" fmla="*/ 1250266 h 3785035"/>
                <a:gd name="connsiteX236" fmla="*/ 9803053 w 12172979"/>
                <a:gd name="connsiteY236" fmla="*/ 1185597 h 3785035"/>
                <a:gd name="connsiteX237" fmla="*/ 9783398 w 12172979"/>
                <a:gd name="connsiteY237" fmla="*/ 1183695 h 3785035"/>
                <a:gd name="connsiteX238" fmla="*/ 9792909 w 12172979"/>
                <a:gd name="connsiteY238" fmla="*/ 1287673 h 3785035"/>
                <a:gd name="connsiteX239" fmla="*/ 9876598 w 12172979"/>
                <a:gd name="connsiteY239" fmla="*/ 1080986 h 3785035"/>
                <a:gd name="connsiteX240" fmla="*/ 8814632 w 12172979"/>
                <a:gd name="connsiteY240" fmla="*/ 1078450 h 3785035"/>
                <a:gd name="connsiteX241" fmla="*/ 8767081 w 12172979"/>
                <a:gd name="connsiteY241" fmla="*/ 1030265 h 3785035"/>
                <a:gd name="connsiteX242" fmla="*/ 8814632 w 12172979"/>
                <a:gd name="connsiteY242" fmla="*/ 982080 h 3785035"/>
                <a:gd name="connsiteX243" fmla="*/ 9830315 w 12172979"/>
                <a:gd name="connsiteY243" fmla="*/ 964328 h 3785035"/>
                <a:gd name="connsiteX244" fmla="*/ 9772621 w 12172979"/>
                <a:gd name="connsiteY244" fmla="*/ 912339 h 3785035"/>
                <a:gd name="connsiteX245" fmla="*/ 8834287 w 12172979"/>
                <a:gd name="connsiteY245" fmla="*/ 912339 h 3785035"/>
                <a:gd name="connsiteX246" fmla="*/ 8883105 w 12172979"/>
                <a:gd name="connsiteY246" fmla="*/ 789342 h 3785035"/>
                <a:gd name="connsiteX247" fmla="*/ 9258438 w 12172979"/>
                <a:gd name="connsiteY247" fmla="*/ 365823 h 3785035"/>
                <a:gd name="connsiteX248" fmla="*/ 9678153 w 12172979"/>
                <a:gd name="connsiteY248" fmla="*/ 230779 h 3785035"/>
                <a:gd name="connsiteX249" fmla="*/ 9709854 w 12172979"/>
                <a:gd name="connsiteY249" fmla="*/ 229511 h 3785035"/>
                <a:gd name="connsiteX250" fmla="*/ 9709854 w 12172979"/>
                <a:gd name="connsiteY250" fmla="*/ 159136 h 3785035"/>
                <a:gd name="connsiteX251" fmla="*/ 9695905 w 12172979"/>
                <a:gd name="connsiteY251" fmla="*/ 159136 h 3785035"/>
                <a:gd name="connsiteX252" fmla="*/ 9627432 w 12172979"/>
                <a:gd name="connsiteY252" fmla="*/ 90029 h 3785035"/>
                <a:gd name="connsiteX253" fmla="*/ 9627432 w 12172979"/>
                <a:gd name="connsiteY253" fmla="*/ 69107 h 3785035"/>
                <a:gd name="connsiteX254" fmla="*/ 9695905 w 12172979"/>
                <a:gd name="connsiteY254" fmla="*/ 0 h 3785035"/>
                <a:gd name="connsiteX255" fmla="*/ 9903860 w 12172979"/>
                <a:gd name="connsiteY255" fmla="*/ 0 h 3785035"/>
                <a:gd name="connsiteX256" fmla="*/ 9903860 w 12172979"/>
                <a:gd name="connsiteY256" fmla="*/ 0 h 3785035"/>
                <a:gd name="connsiteX257" fmla="*/ 9972334 w 12172979"/>
                <a:gd name="connsiteY257" fmla="*/ 69107 h 3785035"/>
                <a:gd name="connsiteX258" fmla="*/ 9972334 w 12172979"/>
                <a:gd name="connsiteY258" fmla="*/ 90029 h 3785035"/>
                <a:gd name="connsiteX259" fmla="*/ 9903860 w 12172979"/>
                <a:gd name="connsiteY259" fmla="*/ 159136 h 3785035"/>
                <a:gd name="connsiteX260" fmla="*/ 9889912 w 12172979"/>
                <a:gd name="connsiteY260" fmla="*/ 159136 h 3785035"/>
                <a:gd name="connsiteX261" fmla="*/ 9889912 w 12172979"/>
                <a:gd name="connsiteY261" fmla="*/ 234583 h 3785035"/>
                <a:gd name="connsiteX262" fmla="*/ 9972334 w 12172979"/>
                <a:gd name="connsiteY262" fmla="*/ 241558 h 3785035"/>
                <a:gd name="connsiteX263" fmla="*/ 10341327 w 12172979"/>
                <a:gd name="connsiteY263" fmla="*/ 368993 h 3785035"/>
                <a:gd name="connsiteX264" fmla="*/ 10750263 w 12172979"/>
                <a:gd name="connsiteY264" fmla="*/ 886345 h 3785035"/>
                <a:gd name="connsiteX265" fmla="*/ 10750897 w 12172979"/>
                <a:gd name="connsiteY265" fmla="*/ 914875 h 3785035"/>
                <a:gd name="connsiteX266" fmla="*/ 10750897 w 12172979"/>
                <a:gd name="connsiteY266" fmla="*/ 914875 h 3785035"/>
                <a:gd name="connsiteX267" fmla="*/ 9943168 w 12172979"/>
                <a:gd name="connsiteY267" fmla="*/ 919314 h 3785035"/>
                <a:gd name="connsiteX268" fmla="*/ 9927318 w 12172979"/>
                <a:gd name="connsiteY268" fmla="*/ 958622 h 3785035"/>
                <a:gd name="connsiteX269" fmla="*/ 10784499 w 12172979"/>
                <a:gd name="connsiteY269" fmla="*/ 984616 h 3785035"/>
                <a:gd name="connsiteX270" fmla="*/ 10784499 w 12172979"/>
                <a:gd name="connsiteY270" fmla="*/ 984616 h 3785035"/>
                <a:gd name="connsiteX271" fmla="*/ 10832050 w 12172979"/>
                <a:gd name="connsiteY271" fmla="*/ 1032801 h 3785035"/>
                <a:gd name="connsiteX272" fmla="*/ 10784499 w 12172979"/>
                <a:gd name="connsiteY272" fmla="*/ 1080986 h 3785035"/>
                <a:gd name="connsiteX273" fmla="*/ 10115619 w 12172979"/>
                <a:gd name="connsiteY273" fmla="*/ 1108882 h 3785035"/>
                <a:gd name="connsiteX274" fmla="*/ 10286802 w 12172979"/>
                <a:gd name="connsiteY274" fmla="*/ 1162773 h 3785035"/>
                <a:gd name="connsiteX275" fmla="*/ 10651357 w 12172979"/>
                <a:gd name="connsiteY275" fmla="*/ 1495628 h 3785035"/>
                <a:gd name="connsiteX276" fmla="*/ 11325309 w 12172979"/>
                <a:gd name="connsiteY276" fmla="*/ 2536671 h 3785035"/>
                <a:gd name="connsiteX277" fmla="*/ 11568769 w 12172979"/>
                <a:gd name="connsiteY277" fmla="*/ 2583588 h 3785035"/>
                <a:gd name="connsiteX278" fmla="*/ 11687963 w 12172979"/>
                <a:gd name="connsiteY278" fmla="*/ 2856846 h 3785035"/>
                <a:gd name="connsiteX279" fmla="*/ 11880067 w 12172979"/>
                <a:gd name="connsiteY279" fmla="*/ 3051487 h 3785035"/>
                <a:gd name="connsiteX280" fmla="*/ 11978973 w 12172979"/>
                <a:gd name="connsiteY280" fmla="*/ 3282900 h 3785035"/>
                <a:gd name="connsiteX281" fmla="*/ 12175516 w 12172979"/>
                <a:gd name="connsiteY281" fmla="*/ 3417310 h 3785035"/>
                <a:gd name="connsiteX0-1" fmla="*/ 0 w 12175516"/>
                <a:gd name="connsiteY0-2" fmla="*/ 2899959 h 3789197"/>
                <a:gd name="connsiteX1-3" fmla="*/ 223805 w 12175516"/>
                <a:gd name="connsiteY1-4" fmla="*/ 2802955 h 3789197"/>
                <a:gd name="connsiteX2-5" fmla="*/ 244728 w 12175516"/>
                <a:gd name="connsiteY2-6" fmla="*/ 3170681 h 3789197"/>
                <a:gd name="connsiteX3-7" fmla="*/ 514182 w 12175516"/>
                <a:gd name="connsiteY3-8" fmla="*/ 3354543 h 3789197"/>
                <a:gd name="connsiteX4-9" fmla="*/ 883175 w 12175516"/>
                <a:gd name="connsiteY4-10" fmla="*/ 3190969 h 3789197"/>
                <a:gd name="connsiteX5-11" fmla="*/ 881273 w 12175516"/>
                <a:gd name="connsiteY5-12" fmla="*/ 3136444 h 3789197"/>
                <a:gd name="connsiteX6-13" fmla="*/ 880005 w 12175516"/>
                <a:gd name="connsiteY6-14" fmla="*/ 3135810 h 3789197"/>
                <a:gd name="connsiteX7-15" fmla="*/ 720869 w 12175516"/>
                <a:gd name="connsiteY7-16" fmla="*/ 3090161 h 3789197"/>
                <a:gd name="connsiteX8-17" fmla="*/ 657468 w 12175516"/>
                <a:gd name="connsiteY8-18" fmla="*/ 3059729 h 3789197"/>
                <a:gd name="connsiteX9-19" fmla="*/ 715797 w 12175516"/>
                <a:gd name="connsiteY9-20" fmla="*/ 3040709 h 3789197"/>
                <a:gd name="connsiteX10-21" fmla="*/ 925654 w 12175516"/>
                <a:gd name="connsiteY10-22" fmla="*/ 2825780 h 3789197"/>
                <a:gd name="connsiteX11-23" fmla="*/ 911072 w 12175516"/>
                <a:gd name="connsiteY11-24" fmla="*/ 2752235 h 3789197"/>
                <a:gd name="connsiteX12-25" fmla="*/ 881273 w 12175516"/>
                <a:gd name="connsiteY12-26" fmla="*/ 2698344 h 3789197"/>
                <a:gd name="connsiteX13-27" fmla="*/ 886979 w 12175516"/>
                <a:gd name="connsiteY13-28" fmla="*/ 2329350 h 3789197"/>
                <a:gd name="connsiteX14-29" fmla="*/ 916778 w 12175516"/>
                <a:gd name="connsiteY14-30" fmla="*/ 2283068 h 3789197"/>
                <a:gd name="connsiteX15-31" fmla="*/ 959890 w 12175516"/>
                <a:gd name="connsiteY15-32" fmla="*/ 2051020 h 3789197"/>
                <a:gd name="connsiteX16-33" fmla="*/ 984617 w 12175516"/>
                <a:gd name="connsiteY16-34" fmla="*/ 2022490 h 3789197"/>
                <a:gd name="connsiteX17-35" fmla="*/ 1185598 w 12175516"/>
                <a:gd name="connsiteY17-36" fmla="*/ 2080185 h 3789197"/>
                <a:gd name="connsiteX18-37" fmla="*/ 1386579 w 12175516"/>
                <a:gd name="connsiteY18-38" fmla="*/ 2137880 h 3789197"/>
                <a:gd name="connsiteX19-39" fmla="*/ 1392285 w 12175516"/>
                <a:gd name="connsiteY19-40" fmla="*/ 2175286 h 3789197"/>
                <a:gd name="connsiteX20-41" fmla="*/ 1305425 w 12175516"/>
                <a:gd name="connsiteY20-42" fmla="*/ 2394019 h 3789197"/>
                <a:gd name="connsiteX21-43" fmla="*/ 1306059 w 12175516"/>
                <a:gd name="connsiteY21-44" fmla="*/ 2449178 h 3789197"/>
                <a:gd name="connsiteX22-45" fmla="*/ 1114588 w 12175516"/>
                <a:gd name="connsiteY22-46" fmla="*/ 2764915 h 3789197"/>
                <a:gd name="connsiteX23-47" fmla="*/ 1056260 w 12175516"/>
                <a:gd name="connsiteY23-48" fmla="*/ 2793445 h 3789197"/>
                <a:gd name="connsiteX24-49" fmla="*/ 1004905 w 12175516"/>
                <a:gd name="connsiteY24-50" fmla="*/ 2847970 h 3789197"/>
                <a:gd name="connsiteX25-51" fmla="*/ 1068940 w 12175516"/>
                <a:gd name="connsiteY25-52" fmla="*/ 3141516 h 3789197"/>
                <a:gd name="connsiteX26-53" fmla="*/ 1068940 w 12175516"/>
                <a:gd name="connsiteY26-54" fmla="*/ 3141516 h 3789197"/>
                <a:gd name="connsiteX27-55" fmla="*/ 1108248 w 12175516"/>
                <a:gd name="connsiteY27-56" fmla="*/ 3188433 h 3789197"/>
                <a:gd name="connsiteX28-57" fmla="*/ 989689 w 12175516"/>
                <a:gd name="connsiteY28-58" fmla="*/ 3209355 h 3789197"/>
                <a:gd name="connsiteX29-59" fmla="*/ 1701047 w 12175516"/>
                <a:gd name="connsiteY29-60" fmla="*/ 2617824 h 3789197"/>
                <a:gd name="connsiteX30-61" fmla="*/ 1940069 w 12175516"/>
                <a:gd name="connsiteY30-62" fmla="*/ 2250099 h 3789197"/>
                <a:gd name="connsiteX31-63" fmla="*/ 1961625 w 12175516"/>
                <a:gd name="connsiteY31-64" fmla="*/ 2226641 h 3789197"/>
                <a:gd name="connsiteX32-65" fmla="*/ 1966697 w 12175516"/>
                <a:gd name="connsiteY32-66" fmla="*/ 2223471 h 3789197"/>
                <a:gd name="connsiteX33-67" fmla="*/ 1969867 w 12175516"/>
                <a:gd name="connsiteY33-68" fmla="*/ 2211424 h 3789197"/>
                <a:gd name="connsiteX34-69" fmla="*/ 1923584 w 12175516"/>
                <a:gd name="connsiteY34-70" fmla="*/ 2155632 h 3789197"/>
                <a:gd name="connsiteX35-71" fmla="*/ 1849405 w 12175516"/>
                <a:gd name="connsiteY35-72" fmla="*/ 2059896 h 3789197"/>
                <a:gd name="connsiteX36-73" fmla="*/ 1787906 w 12175516"/>
                <a:gd name="connsiteY36-74" fmla="*/ 1837993 h 3789197"/>
                <a:gd name="connsiteX37-75" fmla="*/ 1614188 w 12175516"/>
                <a:gd name="connsiteY37-76" fmla="*/ 1626234 h 3789197"/>
                <a:gd name="connsiteX38-77" fmla="*/ 1408135 w 12175516"/>
                <a:gd name="connsiteY38-78" fmla="*/ 1282601 h 3789197"/>
                <a:gd name="connsiteX39-79" fmla="*/ 1403063 w 12175516"/>
                <a:gd name="connsiteY39-80" fmla="*/ 1189402 h 3789197"/>
                <a:gd name="connsiteX40-81" fmla="*/ 1448711 w 12175516"/>
                <a:gd name="connsiteY40-82" fmla="*/ 1142485 h 3789197"/>
                <a:gd name="connsiteX41-83" fmla="*/ 1510844 w 12175516"/>
                <a:gd name="connsiteY41-84" fmla="*/ 1123465 h 3789197"/>
                <a:gd name="connsiteX42-85" fmla="*/ 1591364 w 12175516"/>
                <a:gd name="connsiteY42-86" fmla="*/ 1170381 h 3789197"/>
                <a:gd name="connsiteX43-87" fmla="*/ 1802489 w 12175516"/>
                <a:gd name="connsiteY43-88" fmla="*/ 1510844 h 3789197"/>
                <a:gd name="connsiteX44-89" fmla="*/ 1911538 w 12175516"/>
                <a:gd name="connsiteY44-90" fmla="*/ 1762546 h 3789197"/>
                <a:gd name="connsiteX45-91" fmla="*/ 2080819 w 12175516"/>
                <a:gd name="connsiteY45-92" fmla="*/ 1918512 h 3789197"/>
                <a:gd name="connsiteX46-93" fmla="*/ 2132174 w 12175516"/>
                <a:gd name="connsiteY46-94" fmla="*/ 2028196 h 3789197"/>
                <a:gd name="connsiteX47-95" fmla="*/ 2160704 w 12175516"/>
                <a:gd name="connsiteY47-96" fmla="*/ 2094767 h 3789197"/>
                <a:gd name="connsiteX48-97" fmla="*/ 2172750 w 12175516"/>
                <a:gd name="connsiteY48-98" fmla="*/ 2097937 h 3789197"/>
                <a:gd name="connsiteX49-99" fmla="*/ 2184162 w 12175516"/>
                <a:gd name="connsiteY49-100" fmla="*/ 2090963 h 3789197"/>
                <a:gd name="connsiteX50-101" fmla="*/ 2187966 w 12175516"/>
                <a:gd name="connsiteY50-102" fmla="*/ 2092231 h 3789197"/>
                <a:gd name="connsiteX51-103" fmla="*/ 2553790 w 12175516"/>
                <a:gd name="connsiteY51-104" fmla="*/ 2035804 h 3789197"/>
                <a:gd name="connsiteX52-105" fmla="*/ 2917077 w 12175516"/>
                <a:gd name="connsiteY52-106" fmla="*/ 2158168 h 3789197"/>
                <a:gd name="connsiteX53-107" fmla="*/ 3144687 w 12175516"/>
                <a:gd name="connsiteY53-108" fmla="*/ 2378803 h 3789197"/>
                <a:gd name="connsiteX54-109" fmla="*/ 3194139 w 12175516"/>
                <a:gd name="connsiteY54-110" fmla="*/ 2459956 h 3789197"/>
                <a:gd name="connsiteX55-111" fmla="*/ 2979844 w 12175516"/>
                <a:gd name="connsiteY55-112" fmla="*/ 3464227 h 3789197"/>
                <a:gd name="connsiteX56-113" fmla="*/ 2934196 w 12175516"/>
                <a:gd name="connsiteY56-114" fmla="*/ 3499098 h 3789197"/>
                <a:gd name="connsiteX57-115" fmla="*/ 2896789 w 12175516"/>
                <a:gd name="connsiteY57-116" fmla="*/ 3521922 h 3789197"/>
                <a:gd name="connsiteX58-117" fmla="*/ 2539208 w 12175516"/>
                <a:gd name="connsiteY58-118" fmla="*/ 3628435 h 3789197"/>
                <a:gd name="connsiteX59-119" fmla="*/ 2539208 w 12175516"/>
                <a:gd name="connsiteY59-120" fmla="*/ 3628435 h 3789197"/>
                <a:gd name="connsiteX60-121" fmla="*/ 1822777 w 12175516"/>
                <a:gd name="connsiteY60-122" fmla="*/ 3280998 h 3789197"/>
                <a:gd name="connsiteX61-123" fmla="*/ 1799953 w 12175516"/>
                <a:gd name="connsiteY61-124" fmla="*/ 3054023 h 3789197"/>
                <a:gd name="connsiteX62-125" fmla="*/ 1701681 w 12175516"/>
                <a:gd name="connsiteY62-126" fmla="*/ 2852408 h 3789197"/>
                <a:gd name="connsiteX63-127" fmla="*/ 1909002 w 12175516"/>
                <a:gd name="connsiteY63-128" fmla="*/ 2842898 h 3789197"/>
                <a:gd name="connsiteX64-129" fmla="*/ 2492291 w 12175516"/>
                <a:gd name="connsiteY64-130" fmla="*/ 2259609 h 3789197"/>
                <a:gd name="connsiteX65-131" fmla="*/ 3075580 w 12175516"/>
                <a:gd name="connsiteY65-132" fmla="*/ 2851774 h 3789197"/>
                <a:gd name="connsiteX66-133" fmla="*/ 2492925 w 12175516"/>
                <a:gd name="connsiteY66-134" fmla="*/ 3426820 h 3789197"/>
                <a:gd name="connsiteX67-135" fmla="*/ 1990155 w 12175516"/>
                <a:gd name="connsiteY67-136" fmla="*/ 3142150 h 3789197"/>
                <a:gd name="connsiteX68-137" fmla="*/ 3193505 w 12175516"/>
                <a:gd name="connsiteY68-138" fmla="*/ 3461691 h 3789197"/>
                <a:gd name="connsiteX69-139" fmla="*/ 3873797 w 12175516"/>
                <a:gd name="connsiteY69-140" fmla="*/ 3710856 h 3789197"/>
                <a:gd name="connsiteX70-141" fmla="*/ 3670914 w 12175516"/>
                <a:gd name="connsiteY70-142" fmla="*/ 3663306 h 3789197"/>
                <a:gd name="connsiteX71-143" fmla="*/ 3623998 w 12175516"/>
                <a:gd name="connsiteY71-144" fmla="*/ 3574544 h 3789197"/>
                <a:gd name="connsiteX72-145" fmla="*/ 3850973 w 12175516"/>
                <a:gd name="connsiteY72-146" fmla="*/ 2837826 h 3789197"/>
                <a:gd name="connsiteX73-147" fmla="*/ 3885843 w 12175516"/>
                <a:gd name="connsiteY73-148" fmla="*/ 2795981 h 3789197"/>
                <a:gd name="connsiteX74-149" fmla="*/ 3902962 w 12175516"/>
                <a:gd name="connsiteY74-150" fmla="*/ 2790909 h 3789197"/>
                <a:gd name="connsiteX75-151" fmla="*/ 4049418 w 12175516"/>
                <a:gd name="connsiteY75-152" fmla="*/ 2315402 h 3789197"/>
                <a:gd name="connsiteX76-153" fmla="*/ 3949879 w 12175516"/>
                <a:gd name="connsiteY76-154" fmla="*/ 2284970 h 3789197"/>
                <a:gd name="connsiteX77-155" fmla="*/ 3907400 w 12175516"/>
                <a:gd name="connsiteY77-156" fmla="*/ 2204451 h 3789197"/>
                <a:gd name="connsiteX78-157" fmla="*/ 4011377 w 12175516"/>
                <a:gd name="connsiteY78-158" fmla="*/ 1865889 h 3789197"/>
                <a:gd name="connsiteX79-159" fmla="*/ 4330284 w 12175516"/>
                <a:gd name="connsiteY79-160" fmla="*/ 1697243 h 3789197"/>
                <a:gd name="connsiteX80-161" fmla="*/ 4330284 w 12175516"/>
                <a:gd name="connsiteY80-162" fmla="*/ 1697243 h 3789197"/>
                <a:gd name="connsiteX81-163" fmla="*/ 4442504 w 12175516"/>
                <a:gd name="connsiteY81-164" fmla="*/ 1732114 h 3789197"/>
                <a:gd name="connsiteX82-165" fmla="*/ 4472936 w 12175516"/>
                <a:gd name="connsiteY82-166" fmla="*/ 1789808 h 3789197"/>
                <a:gd name="connsiteX83-167" fmla="*/ 4306826 w 12175516"/>
                <a:gd name="connsiteY83-168" fmla="*/ 2328082 h 3789197"/>
                <a:gd name="connsiteX84-169" fmla="*/ 4227575 w 12175516"/>
                <a:gd name="connsiteY84-170" fmla="*/ 2369927 h 3789197"/>
                <a:gd name="connsiteX85-171" fmla="*/ 4116623 w 12175516"/>
                <a:gd name="connsiteY85-172" fmla="*/ 2335690 h 3789197"/>
                <a:gd name="connsiteX86-173" fmla="*/ 3970167 w 12175516"/>
                <a:gd name="connsiteY86-174" fmla="*/ 2811197 h 3789197"/>
                <a:gd name="connsiteX87-175" fmla="*/ 3980945 w 12175516"/>
                <a:gd name="connsiteY87-176" fmla="*/ 2825146 h 3789197"/>
                <a:gd name="connsiteX88-177" fmla="*/ 3986017 w 12175516"/>
                <a:gd name="connsiteY88-178" fmla="*/ 2879036 h 3789197"/>
                <a:gd name="connsiteX89-179" fmla="*/ 3781232 w 12175516"/>
                <a:gd name="connsiteY89-180" fmla="*/ 3550452 h 3789197"/>
                <a:gd name="connsiteX90-181" fmla="*/ 3816737 w 12175516"/>
                <a:gd name="connsiteY90-182" fmla="*/ 3592931 h 3789197"/>
                <a:gd name="connsiteX91-183" fmla="*/ 4391783 w 12175516"/>
                <a:gd name="connsiteY91-184" fmla="*/ 3537138 h 3789197"/>
                <a:gd name="connsiteX92-185" fmla="*/ 5117090 w 12175516"/>
                <a:gd name="connsiteY92-186" fmla="*/ 3537772 h 3789197"/>
                <a:gd name="connsiteX93-187" fmla="*/ 5243892 w 12175516"/>
                <a:gd name="connsiteY93-188" fmla="*/ 3646187 h 3789197"/>
                <a:gd name="connsiteX94-189" fmla="*/ 5051153 w 12175516"/>
                <a:gd name="connsiteY94-190" fmla="*/ 3466129 h 3789197"/>
                <a:gd name="connsiteX95-191" fmla="*/ 4844466 w 12175516"/>
                <a:gd name="connsiteY95-192" fmla="*/ 3542844 h 3789197"/>
                <a:gd name="connsiteX96-193" fmla="*/ 4840662 w 12175516"/>
                <a:gd name="connsiteY96-194" fmla="*/ 3543478 h 3789197"/>
                <a:gd name="connsiteX97-195" fmla="*/ 4822275 w 12175516"/>
                <a:gd name="connsiteY97-196" fmla="*/ 3529530 h 3789197"/>
                <a:gd name="connsiteX98-197" fmla="*/ 4611784 w 12175516"/>
                <a:gd name="connsiteY98-198" fmla="*/ 3208721 h 3789197"/>
                <a:gd name="connsiteX99-199" fmla="*/ 4550920 w 12175516"/>
                <a:gd name="connsiteY99-200" fmla="*/ 2979844 h 3789197"/>
                <a:gd name="connsiteX100-201" fmla="*/ 4556625 w 12175516"/>
                <a:gd name="connsiteY100-202" fmla="*/ 2930391 h 3789197"/>
                <a:gd name="connsiteX101-203" fmla="*/ 5172883 w 12175516"/>
                <a:gd name="connsiteY101-204" fmla="*/ 2772523 h 3789197"/>
                <a:gd name="connsiteX102-205" fmla="*/ 5207753 w 12175516"/>
                <a:gd name="connsiteY102-206" fmla="*/ 2868892 h 3789197"/>
                <a:gd name="connsiteX103-207" fmla="*/ 5231211 w 12175516"/>
                <a:gd name="connsiteY103-208" fmla="*/ 2952582 h 3789197"/>
                <a:gd name="connsiteX104-209" fmla="*/ 5262278 w 12175516"/>
                <a:gd name="connsiteY104-210" fmla="*/ 3144686 h 3789197"/>
                <a:gd name="connsiteX105-211" fmla="*/ 5281298 w 12175516"/>
                <a:gd name="connsiteY105-212" fmla="*/ 3162438 h 3789197"/>
                <a:gd name="connsiteX106-213" fmla="*/ 5397322 w 12175516"/>
                <a:gd name="connsiteY106-214" fmla="*/ 3049585 h 3789197"/>
                <a:gd name="connsiteX107-215" fmla="*/ 5397322 w 12175516"/>
                <a:gd name="connsiteY107-216" fmla="*/ 3049585 h 3789197"/>
                <a:gd name="connsiteX108-217" fmla="*/ 5363085 w 12175516"/>
                <a:gd name="connsiteY108-218" fmla="*/ 2951947 h 3789197"/>
                <a:gd name="connsiteX109-219" fmla="*/ 5273056 w 12175516"/>
                <a:gd name="connsiteY109-220" fmla="*/ 2901227 h 3789197"/>
                <a:gd name="connsiteX110-221" fmla="*/ 5302221 w 12175516"/>
                <a:gd name="connsiteY110-222" fmla="*/ 2850506 h 3789197"/>
                <a:gd name="connsiteX111-223" fmla="*/ 5378936 w 12175516"/>
                <a:gd name="connsiteY111-224" fmla="*/ 2889181 h 3789197"/>
                <a:gd name="connsiteX112-225" fmla="*/ 5378936 w 12175516"/>
                <a:gd name="connsiteY112-226" fmla="*/ 2889181 h 3789197"/>
                <a:gd name="connsiteX113-227" fmla="*/ 5450579 w 12175516"/>
                <a:gd name="connsiteY113-228" fmla="*/ 3088259 h 3789197"/>
                <a:gd name="connsiteX114-229" fmla="*/ 5290174 w 12175516"/>
                <a:gd name="connsiteY114-230" fmla="*/ 3229009 h 3789197"/>
                <a:gd name="connsiteX115-231" fmla="*/ 5266716 w 12175516"/>
                <a:gd name="connsiteY115-232" fmla="*/ 3300652 h 3789197"/>
                <a:gd name="connsiteX116-233" fmla="*/ 5210923 w 12175516"/>
                <a:gd name="connsiteY116-234" fmla="*/ 3419212 h 3789197"/>
                <a:gd name="connsiteX117-235" fmla="*/ 5754903 w 12175516"/>
                <a:gd name="connsiteY117-236" fmla="*/ 3438232 h 3789197"/>
                <a:gd name="connsiteX118-237" fmla="*/ 5711157 w 12175516"/>
                <a:gd name="connsiteY118-238" fmla="*/ 2832754 h 3789197"/>
                <a:gd name="connsiteX119-239" fmla="*/ 5710522 w 12175516"/>
                <a:gd name="connsiteY119-240" fmla="*/ 2814367 h 3789197"/>
                <a:gd name="connsiteX120-241" fmla="*/ 5240088 w 12175516"/>
                <a:gd name="connsiteY120-242" fmla="*/ 1900126 h 3789197"/>
                <a:gd name="connsiteX121-243" fmla="*/ 5247062 w 12175516"/>
                <a:gd name="connsiteY121-244" fmla="*/ 1833555 h 3789197"/>
                <a:gd name="connsiteX122-245" fmla="*/ 5247062 w 12175516"/>
                <a:gd name="connsiteY122-246" fmla="*/ 1833555 h 3789197"/>
                <a:gd name="connsiteX123-247" fmla="*/ 5247062 w 12175516"/>
                <a:gd name="connsiteY123-248" fmla="*/ 1833555 h 3789197"/>
                <a:gd name="connsiteX124-249" fmla="*/ 5247062 w 12175516"/>
                <a:gd name="connsiteY124-250" fmla="*/ 1833555 h 3789197"/>
                <a:gd name="connsiteX125-251" fmla="*/ 5276226 w 12175516"/>
                <a:gd name="connsiteY125-252" fmla="*/ 1823411 h 3789197"/>
                <a:gd name="connsiteX126-253" fmla="*/ 5642684 w 12175516"/>
                <a:gd name="connsiteY126-254" fmla="*/ 1751768 h 3789197"/>
                <a:gd name="connsiteX127-255" fmla="*/ 5733981 w 12175516"/>
                <a:gd name="connsiteY127-256" fmla="*/ 1816437 h 3789197"/>
                <a:gd name="connsiteX128-257" fmla="*/ 6032599 w 12175516"/>
                <a:gd name="connsiteY128-258" fmla="*/ 2486585 h 3789197"/>
                <a:gd name="connsiteX129-259" fmla="*/ 6255137 w 12175516"/>
                <a:gd name="connsiteY129-260" fmla="*/ 2876500 h 3789197"/>
                <a:gd name="connsiteX130-261" fmla="*/ 6477674 w 12175516"/>
                <a:gd name="connsiteY130-262" fmla="*/ 3280364 h 3789197"/>
                <a:gd name="connsiteX131-263" fmla="*/ 6468164 w 12175516"/>
                <a:gd name="connsiteY131-264" fmla="*/ 3395754 h 3789197"/>
                <a:gd name="connsiteX132-265" fmla="*/ 6377500 w 12175516"/>
                <a:gd name="connsiteY132-266" fmla="*/ 3402728 h 3789197"/>
                <a:gd name="connsiteX133-267" fmla="*/ 6312197 w 12175516"/>
                <a:gd name="connsiteY133-268" fmla="*/ 3292410 h 3789197"/>
                <a:gd name="connsiteX134-269" fmla="*/ 6257673 w 12175516"/>
                <a:gd name="connsiteY134-270" fmla="*/ 3187165 h 3789197"/>
                <a:gd name="connsiteX135-271" fmla="*/ 6044012 w 12175516"/>
                <a:gd name="connsiteY135-272" fmla="*/ 2760477 h 3789197"/>
                <a:gd name="connsiteX136-273" fmla="*/ 5947642 w 12175516"/>
                <a:gd name="connsiteY136-274" fmla="*/ 2731946 h 3789197"/>
                <a:gd name="connsiteX137-275" fmla="*/ 5894385 w 12175516"/>
                <a:gd name="connsiteY137-276" fmla="*/ 2769987 h 3789197"/>
                <a:gd name="connsiteX138-277" fmla="*/ 5884875 w 12175516"/>
                <a:gd name="connsiteY138-278" fmla="*/ 2908201 h 3789197"/>
                <a:gd name="connsiteX139-279" fmla="*/ 5884875 w 12175516"/>
                <a:gd name="connsiteY139-280" fmla="*/ 2908201 h 3789197"/>
                <a:gd name="connsiteX140-281" fmla="*/ 6012311 w 12175516"/>
                <a:gd name="connsiteY140-282" fmla="*/ 2898057 h 3789197"/>
                <a:gd name="connsiteX141-283" fmla="*/ 6364186 w 12175516"/>
                <a:gd name="connsiteY141-284" fmla="*/ 2630505 h 3789197"/>
                <a:gd name="connsiteX142-285" fmla="*/ 6607012 w 12175516"/>
                <a:gd name="connsiteY142-286" fmla="*/ 2413040 h 3789197"/>
                <a:gd name="connsiteX143-287" fmla="*/ 6587992 w 12175516"/>
                <a:gd name="connsiteY143-288" fmla="*/ 3123130 h 3789197"/>
                <a:gd name="connsiteX144-289" fmla="*/ 6605109 w 12175516"/>
                <a:gd name="connsiteY144-290" fmla="*/ 3784402 h 3789197"/>
                <a:gd name="connsiteX145-291" fmla="*/ 6793411 w 12175516"/>
                <a:gd name="connsiteY145-292" fmla="*/ 3417944 h 3789197"/>
                <a:gd name="connsiteX146-293" fmla="*/ 6801019 w 12175516"/>
                <a:gd name="connsiteY146-294" fmla="*/ 2814367 h 3789197"/>
                <a:gd name="connsiteX147-295" fmla="*/ 6769318 w 12175516"/>
                <a:gd name="connsiteY147-296" fmla="*/ 2798517 h 3789197"/>
                <a:gd name="connsiteX148-297" fmla="*/ 6655830 w 12175516"/>
                <a:gd name="connsiteY148-298" fmla="*/ 3094600 h 3789197"/>
                <a:gd name="connsiteX149-299" fmla="*/ 6892950 w 12175516"/>
                <a:gd name="connsiteY149-300" fmla="*/ 3235984 h 3789197"/>
                <a:gd name="connsiteX150-301" fmla="*/ 6969031 w 12175516"/>
                <a:gd name="connsiteY150-302" fmla="*/ 3120594 h 3789197"/>
                <a:gd name="connsiteX151-303" fmla="*/ 6880270 w 12175516"/>
                <a:gd name="connsiteY151-304" fmla="*/ 2863186 h 3789197"/>
                <a:gd name="connsiteX152-305" fmla="*/ 7545346 w 12175516"/>
                <a:gd name="connsiteY152-306" fmla="*/ 1931826 h 3789197"/>
                <a:gd name="connsiteX153-307" fmla="*/ 8214859 w 12175516"/>
                <a:gd name="connsiteY153-308" fmla="*/ 2137246 h 3789197"/>
                <a:gd name="connsiteX154-309" fmla="*/ 8324543 w 12175516"/>
                <a:gd name="connsiteY154-310" fmla="*/ 2187332 h 3789197"/>
                <a:gd name="connsiteX155-311" fmla="*/ 8326445 w 12175516"/>
                <a:gd name="connsiteY155-312" fmla="*/ 2187332 h 3789197"/>
                <a:gd name="connsiteX156-313" fmla="*/ 8391114 w 12175516"/>
                <a:gd name="connsiteY156-314" fmla="*/ 2184162 h 3789197"/>
                <a:gd name="connsiteX157-315" fmla="*/ 8664372 w 12175516"/>
                <a:gd name="connsiteY157-316" fmla="*/ 2343933 h 3789197"/>
                <a:gd name="connsiteX158-317" fmla="*/ 8598435 w 12175516"/>
                <a:gd name="connsiteY158-318" fmla="*/ 2586124 h 3789197"/>
                <a:gd name="connsiteX159-319" fmla="*/ 8503333 w 12175516"/>
                <a:gd name="connsiteY159-320" fmla="*/ 2558228 h 3789197"/>
                <a:gd name="connsiteX160-321" fmla="*/ 8396186 w 12175516"/>
                <a:gd name="connsiteY160-322" fmla="*/ 2281166 h 3789197"/>
                <a:gd name="connsiteX161-323" fmla="*/ 8346100 w 12175516"/>
                <a:gd name="connsiteY161-324" fmla="*/ 2298284 h 3789197"/>
                <a:gd name="connsiteX162-325" fmla="*/ 8462757 w 12175516"/>
                <a:gd name="connsiteY162-326" fmla="*/ 2620360 h 3789197"/>
                <a:gd name="connsiteX163-327" fmla="*/ 7793243 w 12175516"/>
                <a:gd name="connsiteY163-328" fmla="*/ 3514314 h 3789197"/>
                <a:gd name="connsiteX164-329" fmla="*/ 7215027 w 12175516"/>
                <a:gd name="connsiteY164-330" fmla="*/ 3391316 h 3789197"/>
                <a:gd name="connsiteX165-331" fmla="*/ 7161136 w 12175516"/>
                <a:gd name="connsiteY165-332" fmla="*/ 3208087 h 3789197"/>
                <a:gd name="connsiteX166-333" fmla="*/ 7381137 w 12175516"/>
                <a:gd name="connsiteY166-334" fmla="*/ 3231546 h 3789197"/>
                <a:gd name="connsiteX167-335" fmla="*/ 7271454 w 12175516"/>
                <a:gd name="connsiteY167-336" fmla="*/ 3098404 h 3789197"/>
                <a:gd name="connsiteX168-337" fmla="*/ 7116755 w 12175516"/>
                <a:gd name="connsiteY168-338" fmla="*/ 2812465 h 3789197"/>
                <a:gd name="connsiteX169-339" fmla="*/ 7594164 w 12175516"/>
                <a:gd name="connsiteY169-340" fmla="*/ 2169580 h 3789197"/>
                <a:gd name="connsiteX170-341" fmla="*/ 8223736 w 12175516"/>
                <a:gd name="connsiteY170-342" fmla="*/ 2643819 h 3789197"/>
                <a:gd name="connsiteX171-343" fmla="*/ 7757739 w 12175516"/>
                <a:gd name="connsiteY171-344" fmla="*/ 3277194 h 3789197"/>
                <a:gd name="connsiteX172-345" fmla="*/ 7543443 w 12175516"/>
                <a:gd name="connsiteY172-346" fmla="*/ 3180191 h 3789197"/>
                <a:gd name="connsiteX173-347" fmla="*/ 8405696 w 12175516"/>
                <a:gd name="connsiteY173-348" fmla="*/ 3544746 h 3789197"/>
                <a:gd name="connsiteX174-349" fmla="*/ 9238150 w 12175516"/>
                <a:gd name="connsiteY174-350" fmla="*/ 3310797 h 3789197"/>
                <a:gd name="connsiteX175-351" fmla="*/ 8963624 w 12175516"/>
                <a:gd name="connsiteY175-352" fmla="*/ 3078115 h 3789197"/>
                <a:gd name="connsiteX176-353" fmla="*/ 9846166 w 12175516"/>
                <a:gd name="connsiteY176-354" fmla="*/ 3491489 h 3789197"/>
                <a:gd name="connsiteX177-355" fmla="*/ 10123227 w 12175516"/>
                <a:gd name="connsiteY177-356" fmla="*/ 3303189 h 3789197"/>
                <a:gd name="connsiteX178-357" fmla="*/ 9983111 w 12175516"/>
                <a:gd name="connsiteY178-358" fmla="*/ 3224571 h 3789197"/>
                <a:gd name="connsiteX179-359" fmla="*/ 9958385 w 12175516"/>
                <a:gd name="connsiteY179-360" fmla="*/ 3260076 h 3789197"/>
                <a:gd name="connsiteX180-361" fmla="*/ 9991354 w 12175516"/>
                <a:gd name="connsiteY180-362" fmla="*/ 3328549 h 3789197"/>
                <a:gd name="connsiteX181-363" fmla="*/ 10026224 w 12175516"/>
                <a:gd name="connsiteY181-364" fmla="*/ 3360883 h 3789197"/>
                <a:gd name="connsiteX182-365" fmla="*/ 10198675 w 12175516"/>
                <a:gd name="connsiteY182-366" fmla="*/ 3554890 h 3789197"/>
                <a:gd name="connsiteX183-367" fmla="*/ 10198041 w 12175516"/>
                <a:gd name="connsiteY183-368" fmla="*/ 3625899 h 3789197"/>
                <a:gd name="connsiteX184-369" fmla="*/ 10148588 w 12175516"/>
                <a:gd name="connsiteY184-370" fmla="*/ 3661404 h 3789197"/>
                <a:gd name="connsiteX185-371" fmla="*/ 10110547 w 12175516"/>
                <a:gd name="connsiteY185-372" fmla="*/ 3653162 h 3789197"/>
                <a:gd name="connsiteX186-373" fmla="*/ 9955849 w 12175516"/>
                <a:gd name="connsiteY186-374" fmla="*/ 3462325 h 3789197"/>
                <a:gd name="connsiteX187-375" fmla="*/ 9858212 w 12175516"/>
                <a:gd name="connsiteY187-376" fmla="*/ 3343131 h 3789197"/>
                <a:gd name="connsiteX188-377" fmla="*/ 9839192 w 12175516"/>
                <a:gd name="connsiteY188-378" fmla="*/ 3345667 h 3789197"/>
                <a:gd name="connsiteX189-379" fmla="*/ 9733312 w 12175516"/>
                <a:gd name="connsiteY189-380" fmla="*/ 3324111 h 3789197"/>
                <a:gd name="connsiteX190-381" fmla="*/ 8944604 w 12175516"/>
                <a:gd name="connsiteY190-382" fmla="*/ 2362319 h 3789197"/>
                <a:gd name="connsiteX191-383" fmla="*/ 8948408 w 12175516"/>
                <a:gd name="connsiteY191-384" fmla="*/ 2257707 h 3789197"/>
                <a:gd name="connsiteX192-385" fmla="*/ 8953480 w 12175516"/>
                <a:gd name="connsiteY192-386" fmla="*/ 2239955 h 3789197"/>
                <a:gd name="connsiteX193-387" fmla="*/ 8850771 w 12175516"/>
                <a:gd name="connsiteY193-388" fmla="*/ 2116323 h 3789197"/>
                <a:gd name="connsiteX194-389" fmla="*/ 8827947 w 12175516"/>
                <a:gd name="connsiteY194-390" fmla="*/ 2094133 h 3789197"/>
                <a:gd name="connsiteX195-391" fmla="*/ 8732845 w 12175516"/>
                <a:gd name="connsiteY195-392" fmla="*/ 1974305 h 3789197"/>
                <a:gd name="connsiteX196-393" fmla="*/ 8693536 w 12175516"/>
                <a:gd name="connsiteY196-394" fmla="*/ 1924852 h 3789197"/>
                <a:gd name="connsiteX197-395" fmla="*/ 8693536 w 12175516"/>
                <a:gd name="connsiteY197-396" fmla="*/ 1924852 h 3789197"/>
                <a:gd name="connsiteX198-397" fmla="*/ 8764546 w 12175516"/>
                <a:gd name="connsiteY198-398" fmla="*/ 1841797 h 3789197"/>
                <a:gd name="connsiteX199-399" fmla="*/ 8817168 w 12175516"/>
                <a:gd name="connsiteY199-400" fmla="*/ 1870328 h 3789197"/>
                <a:gd name="connsiteX200-401" fmla="*/ 8937630 w 12175516"/>
                <a:gd name="connsiteY200-402" fmla="*/ 2016784 h 3789197"/>
                <a:gd name="connsiteX201-403" fmla="*/ 8958552 w 12175516"/>
                <a:gd name="connsiteY201-404" fmla="*/ 2068138 h 3789197"/>
                <a:gd name="connsiteX202-405" fmla="*/ 8983913 w 12175516"/>
                <a:gd name="connsiteY202-406" fmla="*/ 2099205 h 3789197"/>
                <a:gd name="connsiteX203-407" fmla="*/ 9052385 w 12175516"/>
                <a:gd name="connsiteY203-408" fmla="*/ 2152462 h 3789197"/>
                <a:gd name="connsiteX204-409" fmla="*/ 9075210 w 12175516"/>
                <a:gd name="connsiteY204-410" fmla="*/ 2146756 h 3789197"/>
                <a:gd name="connsiteX205-411" fmla="*/ 9156997 w 12175516"/>
                <a:gd name="connsiteY205-412" fmla="*/ 2154998 h 3789197"/>
                <a:gd name="connsiteX206-413" fmla="*/ 9202646 w 12175516"/>
                <a:gd name="connsiteY206-414" fmla="*/ 2208888 h 3789197"/>
                <a:gd name="connsiteX207-415" fmla="*/ 9952679 w 12175516"/>
                <a:gd name="connsiteY207-416" fmla="*/ 3123764 h 3789197"/>
                <a:gd name="connsiteX208-417" fmla="*/ 10380001 w 12175516"/>
                <a:gd name="connsiteY208-418" fmla="*/ 3002034 h 3789197"/>
                <a:gd name="connsiteX209-419" fmla="*/ 10308359 w 12175516"/>
                <a:gd name="connsiteY209-420" fmla="*/ 3294947 h 3789197"/>
                <a:gd name="connsiteX210-421" fmla="*/ 10492855 w 12175516"/>
                <a:gd name="connsiteY210-422" fmla="*/ 3492758 h 3789197"/>
                <a:gd name="connsiteX211-423" fmla="*/ 10496659 w 12175516"/>
                <a:gd name="connsiteY211-424" fmla="*/ 3496561 h 3789197"/>
                <a:gd name="connsiteX212-425" fmla="*/ 10877065 w 12175516"/>
                <a:gd name="connsiteY212-426" fmla="*/ 3542210 h 3789197"/>
                <a:gd name="connsiteX213-427" fmla="*/ 10670378 w 12175516"/>
                <a:gd name="connsiteY213-428" fmla="*/ 3281632 h 3789197"/>
                <a:gd name="connsiteX214-429" fmla="*/ 10713490 w 12175516"/>
                <a:gd name="connsiteY214-430" fmla="*/ 3050219 h 3789197"/>
                <a:gd name="connsiteX215-431" fmla="*/ 10220865 w 12175516"/>
                <a:gd name="connsiteY215-432" fmla="*/ 1840529 h 3789197"/>
                <a:gd name="connsiteX216-433" fmla="*/ 10155562 w 12175516"/>
                <a:gd name="connsiteY216-434" fmla="*/ 1694707 h 3789197"/>
                <a:gd name="connsiteX217-435" fmla="*/ 9991988 w 12175516"/>
                <a:gd name="connsiteY217-436" fmla="*/ 1758742 h 3789197"/>
                <a:gd name="connsiteX218-437" fmla="*/ 9723168 w 12175516"/>
                <a:gd name="connsiteY218-438" fmla="*/ 1839895 h 3789197"/>
                <a:gd name="connsiteX219-439" fmla="*/ 9264778 w 12175516"/>
                <a:gd name="connsiteY219-440" fmla="*/ 1670615 h 3789197"/>
                <a:gd name="connsiteX220-441" fmla="*/ 8924316 w 12175516"/>
                <a:gd name="connsiteY220-442" fmla="*/ 1289575 h 3789197"/>
                <a:gd name="connsiteX221-443" fmla="*/ 8982644 w 12175516"/>
                <a:gd name="connsiteY221-444" fmla="*/ 1257241 h 3789197"/>
                <a:gd name="connsiteX222-445" fmla="*/ 8964893 w 12175516"/>
                <a:gd name="connsiteY222-446" fmla="*/ 1226808 h 3789197"/>
                <a:gd name="connsiteX223-447" fmla="*/ 9082818 w 12175516"/>
                <a:gd name="connsiteY223-448" fmla="*/ 1200180 h 3789197"/>
                <a:gd name="connsiteX224-449" fmla="*/ 9122761 w 12175516"/>
                <a:gd name="connsiteY224-450" fmla="*/ 1186865 h 3789197"/>
                <a:gd name="connsiteX225-451" fmla="*/ 9122761 w 12175516"/>
                <a:gd name="connsiteY225-452" fmla="*/ 1186865 h 3789197"/>
                <a:gd name="connsiteX226-453" fmla="*/ 9176017 w 12175516"/>
                <a:gd name="connsiteY226-454" fmla="*/ 1217932 h 3789197"/>
                <a:gd name="connsiteX227-455" fmla="*/ 9415673 w 12175516"/>
                <a:gd name="connsiteY227-456" fmla="*/ 1377068 h 3789197"/>
                <a:gd name="connsiteX228-457" fmla="*/ 9224836 w 12175516"/>
                <a:gd name="connsiteY228-458" fmla="*/ 1501334 h 3789197"/>
                <a:gd name="connsiteX229-459" fmla="*/ 9846166 w 12175516"/>
                <a:gd name="connsiteY229-460" fmla="*/ 1595801 h 3789197"/>
                <a:gd name="connsiteX230-461" fmla="*/ 9880402 w 12175516"/>
                <a:gd name="connsiteY230-462" fmla="*/ 1588193 h 3789197"/>
                <a:gd name="connsiteX231-463" fmla="*/ 9847433 w 12175516"/>
                <a:gd name="connsiteY231-464" fmla="*/ 1560297 h 3789197"/>
                <a:gd name="connsiteX232-465" fmla="*/ 9295845 w 12175516"/>
                <a:gd name="connsiteY232-466" fmla="*/ 1493726 h 3789197"/>
                <a:gd name="connsiteX233-467" fmla="*/ 9758672 w 12175516"/>
                <a:gd name="connsiteY233-468" fmla="*/ 1381506 h 3789197"/>
                <a:gd name="connsiteX234-469" fmla="*/ 10018616 w 12175516"/>
                <a:gd name="connsiteY234-470" fmla="*/ 1250266 h 3789197"/>
                <a:gd name="connsiteX235-471" fmla="*/ 9803053 w 12175516"/>
                <a:gd name="connsiteY235-472" fmla="*/ 1185597 h 3789197"/>
                <a:gd name="connsiteX236-473" fmla="*/ 9783398 w 12175516"/>
                <a:gd name="connsiteY236-474" fmla="*/ 1183695 h 3789197"/>
                <a:gd name="connsiteX237-475" fmla="*/ 9792909 w 12175516"/>
                <a:gd name="connsiteY237-476" fmla="*/ 1287673 h 3789197"/>
                <a:gd name="connsiteX238-477" fmla="*/ 9876598 w 12175516"/>
                <a:gd name="connsiteY238-478" fmla="*/ 1080986 h 3789197"/>
                <a:gd name="connsiteX239-479" fmla="*/ 8814632 w 12175516"/>
                <a:gd name="connsiteY239-480" fmla="*/ 1078450 h 3789197"/>
                <a:gd name="connsiteX240-481" fmla="*/ 8767081 w 12175516"/>
                <a:gd name="connsiteY240-482" fmla="*/ 1030265 h 3789197"/>
                <a:gd name="connsiteX241-483" fmla="*/ 8814632 w 12175516"/>
                <a:gd name="connsiteY241-484" fmla="*/ 982080 h 3789197"/>
                <a:gd name="connsiteX242-485" fmla="*/ 9830315 w 12175516"/>
                <a:gd name="connsiteY242-486" fmla="*/ 964328 h 3789197"/>
                <a:gd name="connsiteX243-487" fmla="*/ 9772621 w 12175516"/>
                <a:gd name="connsiteY243-488" fmla="*/ 912339 h 3789197"/>
                <a:gd name="connsiteX244-489" fmla="*/ 8834287 w 12175516"/>
                <a:gd name="connsiteY244-490" fmla="*/ 912339 h 3789197"/>
                <a:gd name="connsiteX245-491" fmla="*/ 8883105 w 12175516"/>
                <a:gd name="connsiteY245-492" fmla="*/ 789342 h 3789197"/>
                <a:gd name="connsiteX246-493" fmla="*/ 9258438 w 12175516"/>
                <a:gd name="connsiteY246-494" fmla="*/ 365823 h 3789197"/>
                <a:gd name="connsiteX247-495" fmla="*/ 9678153 w 12175516"/>
                <a:gd name="connsiteY247-496" fmla="*/ 230779 h 3789197"/>
                <a:gd name="connsiteX248-497" fmla="*/ 9709854 w 12175516"/>
                <a:gd name="connsiteY248-498" fmla="*/ 229511 h 3789197"/>
                <a:gd name="connsiteX249-499" fmla="*/ 9709854 w 12175516"/>
                <a:gd name="connsiteY249-500" fmla="*/ 159136 h 3789197"/>
                <a:gd name="connsiteX250-501" fmla="*/ 9695905 w 12175516"/>
                <a:gd name="connsiteY250-502" fmla="*/ 159136 h 3789197"/>
                <a:gd name="connsiteX251-503" fmla="*/ 9627432 w 12175516"/>
                <a:gd name="connsiteY251-504" fmla="*/ 90029 h 3789197"/>
                <a:gd name="connsiteX252-505" fmla="*/ 9627432 w 12175516"/>
                <a:gd name="connsiteY252-506" fmla="*/ 69107 h 3789197"/>
                <a:gd name="connsiteX253-507" fmla="*/ 9695905 w 12175516"/>
                <a:gd name="connsiteY253-508" fmla="*/ 0 h 3789197"/>
                <a:gd name="connsiteX254-509" fmla="*/ 9903860 w 12175516"/>
                <a:gd name="connsiteY254-510" fmla="*/ 0 h 3789197"/>
                <a:gd name="connsiteX255-511" fmla="*/ 9903860 w 12175516"/>
                <a:gd name="connsiteY255-512" fmla="*/ 0 h 3789197"/>
                <a:gd name="connsiteX256-513" fmla="*/ 9972334 w 12175516"/>
                <a:gd name="connsiteY256-514" fmla="*/ 69107 h 3789197"/>
                <a:gd name="connsiteX257-515" fmla="*/ 9972334 w 12175516"/>
                <a:gd name="connsiteY257-516" fmla="*/ 90029 h 3789197"/>
                <a:gd name="connsiteX258-517" fmla="*/ 9903860 w 12175516"/>
                <a:gd name="connsiteY258-518" fmla="*/ 159136 h 3789197"/>
                <a:gd name="connsiteX259-519" fmla="*/ 9889912 w 12175516"/>
                <a:gd name="connsiteY259-520" fmla="*/ 159136 h 3789197"/>
                <a:gd name="connsiteX260-521" fmla="*/ 9889912 w 12175516"/>
                <a:gd name="connsiteY260-522" fmla="*/ 234583 h 3789197"/>
                <a:gd name="connsiteX261-523" fmla="*/ 9972334 w 12175516"/>
                <a:gd name="connsiteY261-524" fmla="*/ 241558 h 3789197"/>
                <a:gd name="connsiteX262-525" fmla="*/ 10341327 w 12175516"/>
                <a:gd name="connsiteY262-526" fmla="*/ 368993 h 3789197"/>
                <a:gd name="connsiteX263-527" fmla="*/ 10750263 w 12175516"/>
                <a:gd name="connsiteY263-528" fmla="*/ 886345 h 3789197"/>
                <a:gd name="connsiteX264-529" fmla="*/ 10750897 w 12175516"/>
                <a:gd name="connsiteY264-530" fmla="*/ 914875 h 3789197"/>
                <a:gd name="connsiteX265-531" fmla="*/ 10750897 w 12175516"/>
                <a:gd name="connsiteY265-532" fmla="*/ 914875 h 3789197"/>
                <a:gd name="connsiteX266-533" fmla="*/ 9943168 w 12175516"/>
                <a:gd name="connsiteY266-534" fmla="*/ 919314 h 3789197"/>
                <a:gd name="connsiteX267-535" fmla="*/ 9927318 w 12175516"/>
                <a:gd name="connsiteY267-536" fmla="*/ 958622 h 3789197"/>
                <a:gd name="connsiteX268-537" fmla="*/ 10784499 w 12175516"/>
                <a:gd name="connsiteY268-538" fmla="*/ 984616 h 3789197"/>
                <a:gd name="connsiteX269-539" fmla="*/ 10784499 w 12175516"/>
                <a:gd name="connsiteY269-540" fmla="*/ 984616 h 3789197"/>
                <a:gd name="connsiteX270-541" fmla="*/ 10832050 w 12175516"/>
                <a:gd name="connsiteY270-542" fmla="*/ 1032801 h 3789197"/>
                <a:gd name="connsiteX271-543" fmla="*/ 10784499 w 12175516"/>
                <a:gd name="connsiteY271-544" fmla="*/ 1080986 h 3789197"/>
                <a:gd name="connsiteX272-545" fmla="*/ 10115619 w 12175516"/>
                <a:gd name="connsiteY272-546" fmla="*/ 1108882 h 3789197"/>
                <a:gd name="connsiteX273-547" fmla="*/ 10286802 w 12175516"/>
                <a:gd name="connsiteY273-548" fmla="*/ 1162773 h 3789197"/>
                <a:gd name="connsiteX274-549" fmla="*/ 10651357 w 12175516"/>
                <a:gd name="connsiteY274-550" fmla="*/ 1495628 h 3789197"/>
                <a:gd name="connsiteX275-551" fmla="*/ 11325309 w 12175516"/>
                <a:gd name="connsiteY275-552" fmla="*/ 2536671 h 3789197"/>
                <a:gd name="connsiteX276-553" fmla="*/ 11568769 w 12175516"/>
                <a:gd name="connsiteY276-554" fmla="*/ 2583588 h 3789197"/>
                <a:gd name="connsiteX277-555" fmla="*/ 11687963 w 12175516"/>
                <a:gd name="connsiteY277-556" fmla="*/ 2856846 h 3789197"/>
                <a:gd name="connsiteX278-557" fmla="*/ 11880067 w 12175516"/>
                <a:gd name="connsiteY278-558" fmla="*/ 3051487 h 3789197"/>
                <a:gd name="connsiteX279-559" fmla="*/ 11978973 w 12175516"/>
                <a:gd name="connsiteY279-560" fmla="*/ 3282900 h 3789197"/>
                <a:gd name="connsiteX280-561" fmla="*/ 12175516 w 12175516"/>
                <a:gd name="connsiteY280-562" fmla="*/ 3417310 h 37891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141" y="connsiteY70-142"/>
                </a:cxn>
                <a:cxn ang="0">
                  <a:pos x="connsiteX71-143" y="connsiteY71-144"/>
                </a:cxn>
                <a:cxn ang="0">
                  <a:pos x="connsiteX72-145" y="connsiteY72-146"/>
                </a:cxn>
                <a:cxn ang="0">
                  <a:pos x="connsiteX73-147" y="connsiteY73-148"/>
                </a:cxn>
                <a:cxn ang="0">
                  <a:pos x="connsiteX74-149" y="connsiteY74-150"/>
                </a:cxn>
                <a:cxn ang="0">
                  <a:pos x="connsiteX75-151" y="connsiteY75-152"/>
                </a:cxn>
                <a:cxn ang="0">
                  <a:pos x="connsiteX76-153" y="connsiteY76-154"/>
                </a:cxn>
                <a:cxn ang="0">
                  <a:pos x="connsiteX77-155" y="connsiteY77-156"/>
                </a:cxn>
                <a:cxn ang="0">
                  <a:pos x="connsiteX78-157" y="connsiteY78-158"/>
                </a:cxn>
                <a:cxn ang="0">
                  <a:pos x="connsiteX79-159" y="connsiteY79-160"/>
                </a:cxn>
                <a:cxn ang="0">
                  <a:pos x="connsiteX80-161" y="connsiteY80-162"/>
                </a:cxn>
                <a:cxn ang="0">
                  <a:pos x="connsiteX81-163" y="connsiteY81-164"/>
                </a:cxn>
                <a:cxn ang="0">
                  <a:pos x="connsiteX82-165" y="connsiteY82-166"/>
                </a:cxn>
                <a:cxn ang="0">
                  <a:pos x="connsiteX83-167" y="connsiteY83-168"/>
                </a:cxn>
                <a:cxn ang="0">
                  <a:pos x="connsiteX84-169" y="connsiteY84-170"/>
                </a:cxn>
                <a:cxn ang="0">
                  <a:pos x="connsiteX85-171" y="connsiteY85-172"/>
                </a:cxn>
                <a:cxn ang="0">
                  <a:pos x="connsiteX86-173" y="connsiteY86-174"/>
                </a:cxn>
                <a:cxn ang="0">
                  <a:pos x="connsiteX87-175" y="connsiteY87-176"/>
                </a:cxn>
                <a:cxn ang="0">
                  <a:pos x="connsiteX88-177" y="connsiteY88-178"/>
                </a:cxn>
                <a:cxn ang="0">
                  <a:pos x="connsiteX89-179" y="connsiteY89-180"/>
                </a:cxn>
                <a:cxn ang="0">
                  <a:pos x="connsiteX90-181" y="connsiteY90-182"/>
                </a:cxn>
                <a:cxn ang="0">
                  <a:pos x="connsiteX91-183" y="connsiteY91-184"/>
                </a:cxn>
                <a:cxn ang="0">
                  <a:pos x="connsiteX92-185" y="connsiteY92-186"/>
                </a:cxn>
                <a:cxn ang="0">
                  <a:pos x="connsiteX93-187" y="connsiteY93-188"/>
                </a:cxn>
                <a:cxn ang="0">
                  <a:pos x="connsiteX94-189" y="connsiteY94-190"/>
                </a:cxn>
                <a:cxn ang="0">
                  <a:pos x="connsiteX95-191" y="connsiteY95-192"/>
                </a:cxn>
                <a:cxn ang="0">
                  <a:pos x="connsiteX96-193" y="connsiteY96-194"/>
                </a:cxn>
                <a:cxn ang="0">
                  <a:pos x="connsiteX97-195" y="connsiteY97-196"/>
                </a:cxn>
                <a:cxn ang="0">
                  <a:pos x="connsiteX98-197" y="connsiteY98-198"/>
                </a:cxn>
                <a:cxn ang="0">
                  <a:pos x="connsiteX99-199" y="connsiteY99-200"/>
                </a:cxn>
                <a:cxn ang="0">
                  <a:pos x="connsiteX100-201" y="connsiteY100-202"/>
                </a:cxn>
                <a:cxn ang="0">
                  <a:pos x="connsiteX101-203" y="connsiteY101-204"/>
                </a:cxn>
                <a:cxn ang="0">
                  <a:pos x="connsiteX102-205" y="connsiteY102-206"/>
                </a:cxn>
                <a:cxn ang="0">
                  <a:pos x="connsiteX103-207" y="connsiteY103-208"/>
                </a:cxn>
                <a:cxn ang="0">
                  <a:pos x="connsiteX104-209" y="connsiteY104-210"/>
                </a:cxn>
                <a:cxn ang="0">
                  <a:pos x="connsiteX105-211" y="connsiteY105-212"/>
                </a:cxn>
                <a:cxn ang="0">
                  <a:pos x="connsiteX106-213" y="connsiteY106-214"/>
                </a:cxn>
                <a:cxn ang="0">
                  <a:pos x="connsiteX107-215" y="connsiteY107-216"/>
                </a:cxn>
                <a:cxn ang="0">
                  <a:pos x="connsiteX108-217" y="connsiteY108-218"/>
                </a:cxn>
                <a:cxn ang="0">
                  <a:pos x="connsiteX109-219" y="connsiteY109-220"/>
                </a:cxn>
                <a:cxn ang="0">
                  <a:pos x="connsiteX110-221" y="connsiteY110-222"/>
                </a:cxn>
                <a:cxn ang="0">
                  <a:pos x="connsiteX111-223" y="connsiteY111-224"/>
                </a:cxn>
                <a:cxn ang="0">
                  <a:pos x="connsiteX112-225" y="connsiteY112-226"/>
                </a:cxn>
                <a:cxn ang="0">
                  <a:pos x="connsiteX113-227" y="connsiteY113-228"/>
                </a:cxn>
                <a:cxn ang="0">
                  <a:pos x="connsiteX114-229" y="connsiteY114-230"/>
                </a:cxn>
                <a:cxn ang="0">
                  <a:pos x="connsiteX115-231" y="connsiteY115-232"/>
                </a:cxn>
                <a:cxn ang="0">
                  <a:pos x="connsiteX116-233" y="connsiteY116-234"/>
                </a:cxn>
                <a:cxn ang="0">
                  <a:pos x="connsiteX117-235" y="connsiteY117-236"/>
                </a:cxn>
                <a:cxn ang="0">
                  <a:pos x="connsiteX118-237" y="connsiteY118-238"/>
                </a:cxn>
                <a:cxn ang="0">
                  <a:pos x="connsiteX119-239" y="connsiteY119-240"/>
                </a:cxn>
                <a:cxn ang="0">
                  <a:pos x="connsiteX120-241" y="connsiteY120-242"/>
                </a:cxn>
                <a:cxn ang="0">
                  <a:pos x="connsiteX121-243" y="connsiteY121-244"/>
                </a:cxn>
                <a:cxn ang="0">
                  <a:pos x="connsiteX122-245" y="connsiteY122-246"/>
                </a:cxn>
                <a:cxn ang="0">
                  <a:pos x="connsiteX123-247" y="connsiteY123-248"/>
                </a:cxn>
                <a:cxn ang="0">
                  <a:pos x="connsiteX124-249" y="connsiteY124-250"/>
                </a:cxn>
                <a:cxn ang="0">
                  <a:pos x="connsiteX125-251" y="connsiteY125-252"/>
                </a:cxn>
                <a:cxn ang="0">
                  <a:pos x="connsiteX126-253" y="connsiteY126-254"/>
                </a:cxn>
                <a:cxn ang="0">
                  <a:pos x="connsiteX127-255" y="connsiteY127-256"/>
                </a:cxn>
                <a:cxn ang="0">
                  <a:pos x="connsiteX128-257" y="connsiteY128-258"/>
                </a:cxn>
                <a:cxn ang="0">
                  <a:pos x="connsiteX129-259" y="connsiteY129-260"/>
                </a:cxn>
                <a:cxn ang="0">
                  <a:pos x="connsiteX130-261" y="connsiteY130-262"/>
                </a:cxn>
                <a:cxn ang="0">
                  <a:pos x="connsiteX131-263" y="connsiteY131-264"/>
                </a:cxn>
                <a:cxn ang="0">
                  <a:pos x="connsiteX132-265" y="connsiteY132-266"/>
                </a:cxn>
                <a:cxn ang="0">
                  <a:pos x="connsiteX133-267" y="connsiteY133-268"/>
                </a:cxn>
                <a:cxn ang="0">
                  <a:pos x="connsiteX134-269" y="connsiteY134-270"/>
                </a:cxn>
                <a:cxn ang="0">
                  <a:pos x="connsiteX135-271" y="connsiteY135-272"/>
                </a:cxn>
                <a:cxn ang="0">
                  <a:pos x="connsiteX136-273" y="connsiteY136-274"/>
                </a:cxn>
                <a:cxn ang="0">
                  <a:pos x="connsiteX137-275" y="connsiteY137-276"/>
                </a:cxn>
                <a:cxn ang="0">
                  <a:pos x="connsiteX138-277" y="connsiteY138-278"/>
                </a:cxn>
                <a:cxn ang="0">
                  <a:pos x="connsiteX139-279" y="connsiteY139-280"/>
                </a:cxn>
                <a:cxn ang="0">
                  <a:pos x="connsiteX140-281" y="connsiteY140-282"/>
                </a:cxn>
                <a:cxn ang="0">
                  <a:pos x="connsiteX141-283" y="connsiteY141-284"/>
                </a:cxn>
                <a:cxn ang="0">
                  <a:pos x="connsiteX142-285" y="connsiteY142-286"/>
                </a:cxn>
                <a:cxn ang="0">
                  <a:pos x="connsiteX143-287" y="connsiteY143-288"/>
                </a:cxn>
                <a:cxn ang="0">
                  <a:pos x="connsiteX144-289" y="connsiteY144-290"/>
                </a:cxn>
                <a:cxn ang="0">
                  <a:pos x="connsiteX145-291" y="connsiteY145-292"/>
                </a:cxn>
                <a:cxn ang="0">
                  <a:pos x="connsiteX146-293" y="connsiteY146-294"/>
                </a:cxn>
                <a:cxn ang="0">
                  <a:pos x="connsiteX147-295" y="connsiteY147-296"/>
                </a:cxn>
                <a:cxn ang="0">
                  <a:pos x="connsiteX148-297" y="connsiteY148-298"/>
                </a:cxn>
                <a:cxn ang="0">
                  <a:pos x="connsiteX149-299" y="connsiteY149-300"/>
                </a:cxn>
                <a:cxn ang="0">
                  <a:pos x="connsiteX150-301" y="connsiteY150-302"/>
                </a:cxn>
                <a:cxn ang="0">
                  <a:pos x="connsiteX151-303" y="connsiteY151-304"/>
                </a:cxn>
                <a:cxn ang="0">
                  <a:pos x="connsiteX152-305" y="connsiteY152-306"/>
                </a:cxn>
                <a:cxn ang="0">
                  <a:pos x="connsiteX153-307" y="connsiteY153-308"/>
                </a:cxn>
                <a:cxn ang="0">
                  <a:pos x="connsiteX154-309" y="connsiteY154-310"/>
                </a:cxn>
                <a:cxn ang="0">
                  <a:pos x="connsiteX155-311" y="connsiteY155-312"/>
                </a:cxn>
                <a:cxn ang="0">
                  <a:pos x="connsiteX156-313" y="connsiteY156-314"/>
                </a:cxn>
                <a:cxn ang="0">
                  <a:pos x="connsiteX157-315" y="connsiteY157-316"/>
                </a:cxn>
                <a:cxn ang="0">
                  <a:pos x="connsiteX158-317" y="connsiteY158-318"/>
                </a:cxn>
                <a:cxn ang="0">
                  <a:pos x="connsiteX159-319" y="connsiteY159-320"/>
                </a:cxn>
                <a:cxn ang="0">
                  <a:pos x="connsiteX160-321" y="connsiteY160-322"/>
                </a:cxn>
                <a:cxn ang="0">
                  <a:pos x="connsiteX161-323" y="connsiteY161-324"/>
                </a:cxn>
                <a:cxn ang="0">
                  <a:pos x="connsiteX162-325" y="connsiteY162-326"/>
                </a:cxn>
                <a:cxn ang="0">
                  <a:pos x="connsiteX163-327" y="connsiteY163-328"/>
                </a:cxn>
                <a:cxn ang="0">
                  <a:pos x="connsiteX164-329" y="connsiteY164-330"/>
                </a:cxn>
                <a:cxn ang="0">
                  <a:pos x="connsiteX165-331" y="connsiteY165-332"/>
                </a:cxn>
                <a:cxn ang="0">
                  <a:pos x="connsiteX166-333" y="connsiteY166-334"/>
                </a:cxn>
                <a:cxn ang="0">
                  <a:pos x="connsiteX167-335" y="connsiteY167-336"/>
                </a:cxn>
                <a:cxn ang="0">
                  <a:pos x="connsiteX168-337" y="connsiteY168-338"/>
                </a:cxn>
                <a:cxn ang="0">
                  <a:pos x="connsiteX169-339" y="connsiteY169-340"/>
                </a:cxn>
                <a:cxn ang="0">
                  <a:pos x="connsiteX170-341" y="connsiteY170-342"/>
                </a:cxn>
                <a:cxn ang="0">
                  <a:pos x="connsiteX171-343" y="connsiteY171-344"/>
                </a:cxn>
                <a:cxn ang="0">
                  <a:pos x="connsiteX172-345" y="connsiteY172-346"/>
                </a:cxn>
                <a:cxn ang="0">
                  <a:pos x="connsiteX173-347" y="connsiteY173-348"/>
                </a:cxn>
                <a:cxn ang="0">
                  <a:pos x="connsiteX174-349" y="connsiteY174-350"/>
                </a:cxn>
                <a:cxn ang="0">
                  <a:pos x="connsiteX175-351" y="connsiteY175-352"/>
                </a:cxn>
                <a:cxn ang="0">
                  <a:pos x="connsiteX176-353" y="connsiteY176-354"/>
                </a:cxn>
                <a:cxn ang="0">
                  <a:pos x="connsiteX177-355" y="connsiteY177-356"/>
                </a:cxn>
                <a:cxn ang="0">
                  <a:pos x="connsiteX178-357" y="connsiteY178-358"/>
                </a:cxn>
                <a:cxn ang="0">
                  <a:pos x="connsiteX179-359" y="connsiteY179-360"/>
                </a:cxn>
                <a:cxn ang="0">
                  <a:pos x="connsiteX180-361" y="connsiteY180-362"/>
                </a:cxn>
                <a:cxn ang="0">
                  <a:pos x="connsiteX181-363" y="connsiteY181-364"/>
                </a:cxn>
                <a:cxn ang="0">
                  <a:pos x="connsiteX182-365" y="connsiteY182-366"/>
                </a:cxn>
                <a:cxn ang="0">
                  <a:pos x="connsiteX183-367" y="connsiteY183-368"/>
                </a:cxn>
                <a:cxn ang="0">
                  <a:pos x="connsiteX184-369" y="connsiteY184-370"/>
                </a:cxn>
                <a:cxn ang="0">
                  <a:pos x="connsiteX185-371" y="connsiteY185-372"/>
                </a:cxn>
                <a:cxn ang="0">
                  <a:pos x="connsiteX186-373" y="connsiteY186-374"/>
                </a:cxn>
                <a:cxn ang="0">
                  <a:pos x="connsiteX187-375" y="connsiteY187-376"/>
                </a:cxn>
                <a:cxn ang="0">
                  <a:pos x="connsiteX188-377" y="connsiteY188-378"/>
                </a:cxn>
                <a:cxn ang="0">
                  <a:pos x="connsiteX189-379" y="connsiteY189-380"/>
                </a:cxn>
                <a:cxn ang="0">
                  <a:pos x="connsiteX190-381" y="connsiteY190-382"/>
                </a:cxn>
                <a:cxn ang="0">
                  <a:pos x="connsiteX191-383" y="connsiteY191-384"/>
                </a:cxn>
                <a:cxn ang="0">
                  <a:pos x="connsiteX192-385" y="connsiteY192-386"/>
                </a:cxn>
                <a:cxn ang="0">
                  <a:pos x="connsiteX193-387" y="connsiteY193-388"/>
                </a:cxn>
                <a:cxn ang="0">
                  <a:pos x="connsiteX194-389" y="connsiteY194-390"/>
                </a:cxn>
                <a:cxn ang="0">
                  <a:pos x="connsiteX195-391" y="connsiteY195-392"/>
                </a:cxn>
                <a:cxn ang="0">
                  <a:pos x="connsiteX196-393" y="connsiteY196-394"/>
                </a:cxn>
                <a:cxn ang="0">
                  <a:pos x="connsiteX197-395" y="connsiteY197-396"/>
                </a:cxn>
                <a:cxn ang="0">
                  <a:pos x="connsiteX198-397" y="connsiteY198-398"/>
                </a:cxn>
                <a:cxn ang="0">
                  <a:pos x="connsiteX199-399" y="connsiteY199-400"/>
                </a:cxn>
                <a:cxn ang="0">
                  <a:pos x="connsiteX200-401" y="connsiteY200-402"/>
                </a:cxn>
                <a:cxn ang="0">
                  <a:pos x="connsiteX201-403" y="connsiteY201-404"/>
                </a:cxn>
                <a:cxn ang="0">
                  <a:pos x="connsiteX202-405" y="connsiteY202-406"/>
                </a:cxn>
                <a:cxn ang="0">
                  <a:pos x="connsiteX203-407" y="connsiteY203-408"/>
                </a:cxn>
                <a:cxn ang="0">
                  <a:pos x="connsiteX204-409" y="connsiteY204-410"/>
                </a:cxn>
                <a:cxn ang="0">
                  <a:pos x="connsiteX205-411" y="connsiteY205-412"/>
                </a:cxn>
                <a:cxn ang="0">
                  <a:pos x="connsiteX206-413" y="connsiteY206-414"/>
                </a:cxn>
                <a:cxn ang="0">
                  <a:pos x="connsiteX207-415" y="connsiteY207-416"/>
                </a:cxn>
                <a:cxn ang="0">
                  <a:pos x="connsiteX208-417" y="connsiteY208-418"/>
                </a:cxn>
                <a:cxn ang="0">
                  <a:pos x="connsiteX209-419" y="connsiteY209-420"/>
                </a:cxn>
                <a:cxn ang="0">
                  <a:pos x="connsiteX210-421" y="connsiteY210-422"/>
                </a:cxn>
                <a:cxn ang="0">
                  <a:pos x="connsiteX211-423" y="connsiteY211-424"/>
                </a:cxn>
                <a:cxn ang="0">
                  <a:pos x="connsiteX212-425" y="connsiteY212-426"/>
                </a:cxn>
                <a:cxn ang="0">
                  <a:pos x="connsiteX213-427" y="connsiteY213-428"/>
                </a:cxn>
                <a:cxn ang="0">
                  <a:pos x="connsiteX214-429" y="connsiteY214-430"/>
                </a:cxn>
                <a:cxn ang="0">
                  <a:pos x="connsiteX215-431" y="connsiteY215-432"/>
                </a:cxn>
                <a:cxn ang="0">
                  <a:pos x="connsiteX216-433" y="connsiteY216-434"/>
                </a:cxn>
                <a:cxn ang="0">
                  <a:pos x="connsiteX217-435" y="connsiteY217-436"/>
                </a:cxn>
                <a:cxn ang="0">
                  <a:pos x="connsiteX218-437" y="connsiteY218-438"/>
                </a:cxn>
                <a:cxn ang="0">
                  <a:pos x="connsiteX219-439" y="connsiteY219-440"/>
                </a:cxn>
                <a:cxn ang="0">
                  <a:pos x="connsiteX220-441" y="connsiteY220-442"/>
                </a:cxn>
                <a:cxn ang="0">
                  <a:pos x="connsiteX221-443" y="connsiteY221-444"/>
                </a:cxn>
                <a:cxn ang="0">
                  <a:pos x="connsiteX222-445" y="connsiteY222-446"/>
                </a:cxn>
                <a:cxn ang="0">
                  <a:pos x="connsiteX223-447" y="connsiteY223-448"/>
                </a:cxn>
                <a:cxn ang="0">
                  <a:pos x="connsiteX224-449" y="connsiteY224-450"/>
                </a:cxn>
                <a:cxn ang="0">
                  <a:pos x="connsiteX225-451" y="connsiteY225-452"/>
                </a:cxn>
                <a:cxn ang="0">
                  <a:pos x="connsiteX226-453" y="connsiteY226-454"/>
                </a:cxn>
                <a:cxn ang="0">
                  <a:pos x="connsiteX227-455" y="connsiteY227-456"/>
                </a:cxn>
                <a:cxn ang="0">
                  <a:pos x="connsiteX228-457" y="connsiteY228-458"/>
                </a:cxn>
                <a:cxn ang="0">
                  <a:pos x="connsiteX229-459" y="connsiteY229-460"/>
                </a:cxn>
                <a:cxn ang="0">
                  <a:pos x="connsiteX230-461" y="connsiteY230-462"/>
                </a:cxn>
                <a:cxn ang="0">
                  <a:pos x="connsiteX231-463" y="connsiteY231-464"/>
                </a:cxn>
                <a:cxn ang="0">
                  <a:pos x="connsiteX232-465" y="connsiteY232-466"/>
                </a:cxn>
                <a:cxn ang="0">
                  <a:pos x="connsiteX233-467" y="connsiteY233-468"/>
                </a:cxn>
                <a:cxn ang="0">
                  <a:pos x="connsiteX234-469" y="connsiteY234-470"/>
                </a:cxn>
                <a:cxn ang="0">
                  <a:pos x="connsiteX235-471" y="connsiteY235-472"/>
                </a:cxn>
                <a:cxn ang="0">
                  <a:pos x="connsiteX236-473" y="connsiteY236-474"/>
                </a:cxn>
                <a:cxn ang="0">
                  <a:pos x="connsiteX237-475" y="connsiteY237-476"/>
                </a:cxn>
                <a:cxn ang="0">
                  <a:pos x="connsiteX238-477" y="connsiteY238-478"/>
                </a:cxn>
                <a:cxn ang="0">
                  <a:pos x="connsiteX239-479" y="connsiteY239-480"/>
                </a:cxn>
                <a:cxn ang="0">
                  <a:pos x="connsiteX240-481" y="connsiteY240-482"/>
                </a:cxn>
                <a:cxn ang="0">
                  <a:pos x="connsiteX241-483" y="connsiteY241-484"/>
                </a:cxn>
                <a:cxn ang="0">
                  <a:pos x="connsiteX242-485" y="connsiteY242-486"/>
                </a:cxn>
                <a:cxn ang="0">
                  <a:pos x="connsiteX243-487" y="connsiteY243-488"/>
                </a:cxn>
                <a:cxn ang="0">
                  <a:pos x="connsiteX244-489" y="connsiteY244-490"/>
                </a:cxn>
                <a:cxn ang="0">
                  <a:pos x="connsiteX245-491" y="connsiteY245-492"/>
                </a:cxn>
                <a:cxn ang="0">
                  <a:pos x="connsiteX246-493" y="connsiteY246-494"/>
                </a:cxn>
                <a:cxn ang="0">
                  <a:pos x="connsiteX247-495" y="connsiteY247-496"/>
                </a:cxn>
                <a:cxn ang="0">
                  <a:pos x="connsiteX248-497" y="connsiteY248-498"/>
                </a:cxn>
                <a:cxn ang="0">
                  <a:pos x="connsiteX249-499" y="connsiteY249-500"/>
                </a:cxn>
                <a:cxn ang="0">
                  <a:pos x="connsiteX250-501" y="connsiteY250-502"/>
                </a:cxn>
                <a:cxn ang="0">
                  <a:pos x="connsiteX251-503" y="connsiteY251-504"/>
                </a:cxn>
                <a:cxn ang="0">
                  <a:pos x="connsiteX252-505" y="connsiteY252-506"/>
                </a:cxn>
                <a:cxn ang="0">
                  <a:pos x="connsiteX253-507" y="connsiteY253-508"/>
                </a:cxn>
                <a:cxn ang="0">
                  <a:pos x="connsiteX254-509" y="connsiteY254-510"/>
                </a:cxn>
                <a:cxn ang="0">
                  <a:pos x="connsiteX255-511" y="connsiteY255-512"/>
                </a:cxn>
                <a:cxn ang="0">
                  <a:pos x="connsiteX256-513" y="connsiteY256-514"/>
                </a:cxn>
                <a:cxn ang="0">
                  <a:pos x="connsiteX257-515" y="connsiteY257-516"/>
                </a:cxn>
                <a:cxn ang="0">
                  <a:pos x="connsiteX258-517" y="connsiteY258-518"/>
                </a:cxn>
                <a:cxn ang="0">
                  <a:pos x="connsiteX259-519" y="connsiteY259-520"/>
                </a:cxn>
                <a:cxn ang="0">
                  <a:pos x="connsiteX260-521" y="connsiteY260-522"/>
                </a:cxn>
                <a:cxn ang="0">
                  <a:pos x="connsiteX261-523" y="connsiteY261-524"/>
                </a:cxn>
                <a:cxn ang="0">
                  <a:pos x="connsiteX262-525" y="connsiteY262-526"/>
                </a:cxn>
                <a:cxn ang="0">
                  <a:pos x="connsiteX263-527" y="connsiteY263-528"/>
                </a:cxn>
                <a:cxn ang="0">
                  <a:pos x="connsiteX264-529" y="connsiteY264-530"/>
                </a:cxn>
                <a:cxn ang="0">
                  <a:pos x="connsiteX265-531" y="connsiteY265-532"/>
                </a:cxn>
                <a:cxn ang="0">
                  <a:pos x="connsiteX266-533" y="connsiteY266-534"/>
                </a:cxn>
                <a:cxn ang="0">
                  <a:pos x="connsiteX267-535" y="connsiteY267-536"/>
                </a:cxn>
                <a:cxn ang="0">
                  <a:pos x="connsiteX268-537" y="connsiteY268-538"/>
                </a:cxn>
                <a:cxn ang="0">
                  <a:pos x="connsiteX269-539" y="connsiteY269-540"/>
                </a:cxn>
                <a:cxn ang="0">
                  <a:pos x="connsiteX270-541" y="connsiteY270-542"/>
                </a:cxn>
                <a:cxn ang="0">
                  <a:pos x="connsiteX271-543" y="connsiteY271-544"/>
                </a:cxn>
                <a:cxn ang="0">
                  <a:pos x="connsiteX272-545" y="connsiteY272-546"/>
                </a:cxn>
                <a:cxn ang="0">
                  <a:pos x="connsiteX273-547" y="connsiteY273-548"/>
                </a:cxn>
                <a:cxn ang="0">
                  <a:pos x="connsiteX274-549" y="connsiteY274-550"/>
                </a:cxn>
                <a:cxn ang="0">
                  <a:pos x="connsiteX275-551" y="connsiteY275-552"/>
                </a:cxn>
                <a:cxn ang="0">
                  <a:pos x="connsiteX276-553" y="connsiteY276-554"/>
                </a:cxn>
                <a:cxn ang="0">
                  <a:pos x="connsiteX277-555" y="connsiteY277-556"/>
                </a:cxn>
                <a:cxn ang="0">
                  <a:pos x="connsiteX278-557" y="connsiteY278-558"/>
                </a:cxn>
                <a:cxn ang="0">
                  <a:pos x="connsiteX279-559" y="connsiteY279-560"/>
                </a:cxn>
                <a:cxn ang="0">
                  <a:pos x="connsiteX280-561" y="connsiteY280-562"/>
                </a:cxn>
              </a:cxnLst>
              <a:rect l="l" t="t" r="r" b="b"/>
              <a:pathLst>
                <a:path w="12175516" h="3789197">
                  <a:moveTo>
                    <a:pt x="0" y="2899959"/>
                  </a:moveTo>
                  <a:cubicBezTo>
                    <a:pt x="0" y="2899959"/>
                    <a:pt x="214295" y="2671715"/>
                    <a:pt x="223805" y="2802955"/>
                  </a:cubicBezTo>
                  <a:cubicBezTo>
                    <a:pt x="233315" y="2934195"/>
                    <a:pt x="25360" y="3270220"/>
                    <a:pt x="244728" y="3170681"/>
                  </a:cubicBezTo>
                  <a:cubicBezTo>
                    <a:pt x="617525" y="3000766"/>
                    <a:pt x="618793" y="3376734"/>
                    <a:pt x="514182" y="3354543"/>
                  </a:cubicBezTo>
                  <a:cubicBezTo>
                    <a:pt x="437466" y="3338059"/>
                    <a:pt x="476141" y="3275292"/>
                    <a:pt x="883175" y="3190969"/>
                  </a:cubicBezTo>
                  <a:cubicBezTo>
                    <a:pt x="910437" y="3185263"/>
                    <a:pt x="907901" y="3144052"/>
                    <a:pt x="881273" y="3136444"/>
                  </a:cubicBezTo>
                  <a:cubicBezTo>
                    <a:pt x="880639" y="3136444"/>
                    <a:pt x="880005" y="3136444"/>
                    <a:pt x="880005" y="3135810"/>
                  </a:cubicBezTo>
                  <a:lnTo>
                    <a:pt x="720869" y="3090161"/>
                  </a:lnTo>
                  <a:cubicBezTo>
                    <a:pt x="707554" y="3086357"/>
                    <a:pt x="656834" y="3078749"/>
                    <a:pt x="657468" y="3059729"/>
                  </a:cubicBezTo>
                  <a:cubicBezTo>
                    <a:pt x="658736" y="3038807"/>
                    <a:pt x="706286" y="3040075"/>
                    <a:pt x="715797" y="3040709"/>
                  </a:cubicBezTo>
                  <a:cubicBezTo>
                    <a:pt x="867959" y="3027395"/>
                    <a:pt x="892051" y="3019786"/>
                    <a:pt x="925654" y="2825780"/>
                  </a:cubicBezTo>
                  <a:cubicBezTo>
                    <a:pt x="930726" y="2801053"/>
                    <a:pt x="923752" y="2775059"/>
                    <a:pt x="911072" y="2752235"/>
                  </a:cubicBezTo>
                  <a:cubicBezTo>
                    <a:pt x="900293" y="2732580"/>
                    <a:pt x="888881" y="2712292"/>
                    <a:pt x="881273" y="2698344"/>
                  </a:cubicBezTo>
                  <a:cubicBezTo>
                    <a:pt x="771589" y="2547449"/>
                    <a:pt x="788708" y="2487219"/>
                    <a:pt x="886979" y="2329350"/>
                  </a:cubicBezTo>
                  <a:cubicBezTo>
                    <a:pt x="896489" y="2312866"/>
                    <a:pt x="905999" y="2296382"/>
                    <a:pt x="916778" y="2283068"/>
                  </a:cubicBezTo>
                  <a:cubicBezTo>
                    <a:pt x="966230" y="2218399"/>
                    <a:pt x="979544" y="2131539"/>
                    <a:pt x="959890" y="2051020"/>
                  </a:cubicBezTo>
                  <a:cubicBezTo>
                    <a:pt x="952282" y="2027562"/>
                    <a:pt x="954184" y="2013614"/>
                    <a:pt x="984617" y="2022490"/>
                  </a:cubicBezTo>
                  <a:lnTo>
                    <a:pt x="1185598" y="2080185"/>
                  </a:lnTo>
                  <a:lnTo>
                    <a:pt x="1386579" y="2137880"/>
                  </a:lnTo>
                  <a:cubicBezTo>
                    <a:pt x="1415109" y="2146122"/>
                    <a:pt x="1409403" y="2158802"/>
                    <a:pt x="1392285" y="2175286"/>
                  </a:cubicBezTo>
                  <a:cubicBezTo>
                    <a:pt x="1332054" y="2234249"/>
                    <a:pt x="1297183" y="2315402"/>
                    <a:pt x="1305425" y="2394019"/>
                  </a:cubicBezTo>
                  <a:cubicBezTo>
                    <a:pt x="1307327" y="2411137"/>
                    <a:pt x="1306693" y="2430158"/>
                    <a:pt x="1306059" y="2449178"/>
                  </a:cubicBezTo>
                  <a:cubicBezTo>
                    <a:pt x="1304791" y="2635577"/>
                    <a:pt x="1287673" y="2695174"/>
                    <a:pt x="1114588" y="2764915"/>
                  </a:cubicBezTo>
                  <a:cubicBezTo>
                    <a:pt x="1095568" y="2773791"/>
                    <a:pt x="1075914" y="2782667"/>
                    <a:pt x="1056260" y="2793445"/>
                  </a:cubicBezTo>
                  <a:cubicBezTo>
                    <a:pt x="1033435" y="2806125"/>
                    <a:pt x="1013781" y="2824512"/>
                    <a:pt x="1004905" y="2847970"/>
                  </a:cubicBezTo>
                  <a:cubicBezTo>
                    <a:pt x="928824" y="3029296"/>
                    <a:pt x="947210" y="3048951"/>
                    <a:pt x="1068940" y="3141516"/>
                  </a:cubicBezTo>
                  <a:lnTo>
                    <a:pt x="1068940" y="3141516"/>
                  </a:lnTo>
                  <a:cubicBezTo>
                    <a:pt x="1077182" y="3146588"/>
                    <a:pt x="1111418" y="3167511"/>
                    <a:pt x="1108248" y="3188433"/>
                  </a:cubicBezTo>
                  <a:cubicBezTo>
                    <a:pt x="1100640" y="3237886"/>
                    <a:pt x="978911" y="3279096"/>
                    <a:pt x="989689" y="3209355"/>
                  </a:cubicBezTo>
                  <a:cubicBezTo>
                    <a:pt x="1004905" y="3115522"/>
                    <a:pt x="1553957" y="3308895"/>
                    <a:pt x="1701047" y="2617824"/>
                  </a:cubicBezTo>
                  <a:cubicBezTo>
                    <a:pt x="1722604" y="2517017"/>
                    <a:pt x="1813901" y="2364855"/>
                    <a:pt x="1940069" y="2250099"/>
                  </a:cubicBezTo>
                  <a:cubicBezTo>
                    <a:pt x="1952749" y="2242491"/>
                    <a:pt x="1957187" y="2236151"/>
                    <a:pt x="1961625" y="2226641"/>
                  </a:cubicBezTo>
                  <a:lnTo>
                    <a:pt x="1966697" y="2223471"/>
                  </a:lnTo>
                  <a:lnTo>
                    <a:pt x="1969867" y="2211424"/>
                  </a:lnTo>
                  <a:cubicBezTo>
                    <a:pt x="1954017" y="2188600"/>
                    <a:pt x="1957187" y="2156900"/>
                    <a:pt x="1923584" y="2155632"/>
                  </a:cubicBezTo>
                  <a:cubicBezTo>
                    <a:pt x="1874132" y="2153096"/>
                    <a:pt x="1854477" y="2092865"/>
                    <a:pt x="1849405" y="2059896"/>
                  </a:cubicBezTo>
                  <a:cubicBezTo>
                    <a:pt x="1833555" y="1966697"/>
                    <a:pt x="1839895" y="1917878"/>
                    <a:pt x="1787906" y="1837993"/>
                  </a:cubicBezTo>
                  <a:cubicBezTo>
                    <a:pt x="1752402" y="1785370"/>
                    <a:pt x="1646522" y="1680125"/>
                    <a:pt x="1614188" y="1626234"/>
                  </a:cubicBezTo>
                  <a:cubicBezTo>
                    <a:pt x="1546349" y="1509576"/>
                    <a:pt x="1477242" y="1396723"/>
                    <a:pt x="1408135" y="1282601"/>
                  </a:cubicBezTo>
                  <a:cubicBezTo>
                    <a:pt x="1389749" y="1252802"/>
                    <a:pt x="1384042" y="1219834"/>
                    <a:pt x="1403063" y="1189402"/>
                  </a:cubicBezTo>
                  <a:cubicBezTo>
                    <a:pt x="1416377" y="1169113"/>
                    <a:pt x="1432227" y="1152629"/>
                    <a:pt x="1448711" y="1142485"/>
                  </a:cubicBezTo>
                  <a:cubicBezTo>
                    <a:pt x="1465196" y="1132341"/>
                    <a:pt x="1486752" y="1126001"/>
                    <a:pt x="1510844" y="1123465"/>
                  </a:cubicBezTo>
                  <a:cubicBezTo>
                    <a:pt x="1548251" y="1119661"/>
                    <a:pt x="1572977" y="1140583"/>
                    <a:pt x="1591364" y="1170381"/>
                  </a:cubicBezTo>
                  <a:cubicBezTo>
                    <a:pt x="1661739" y="1285771"/>
                    <a:pt x="1732748" y="1396723"/>
                    <a:pt x="1802489" y="1510844"/>
                  </a:cubicBezTo>
                  <a:cubicBezTo>
                    <a:pt x="1837993" y="1563467"/>
                    <a:pt x="1881106" y="1706753"/>
                    <a:pt x="1911538" y="1762546"/>
                  </a:cubicBezTo>
                  <a:cubicBezTo>
                    <a:pt x="1958455" y="1845601"/>
                    <a:pt x="2006640" y="1864621"/>
                    <a:pt x="2080819" y="1918512"/>
                  </a:cubicBezTo>
                  <a:cubicBezTo>
                    <a:pt x="2106179" y="1937533"/>
                    <a:pt x="2152462" y="1983181"/>
                    <a:pt x="2132174" y="2028196"/>
                  </a:cubicBezTo>
                  <a:cubicBezTo>
                    <a:pt x="2118859" y="2056726"/>
                    <a:pt x="2147390" y="2066870"/>
                    <a:pt x="2160704" y="2094767"/>
                  </a:cubicBezTo>
                  <a:lnTo>
                    <a:pt x="2172750" y="2097937"/>
                  </a:lnTo>
                  <a:lnTo>
                    <a:pt x="2184162" y="2090963"/>
                  </a:lnTo>
                  <a:lnTo>
                    <a:pt x="2187966" y="2092231"/>
                  </a:lnTo>
                  <a:cubicBezTo>
                    <a:pt x="2307160" y="2045314"/>
                    <a:pt x="2427622" y="2023124"/>
                    <a:pt x="2553790" y="2035804"/>
                  </a:cubicBezTo>
                  <a:cubicBezTo>
                    <a:pt x="2683762" y="2049118"/>
                    <a:pt x="2809296" y="2085891"/>
                    <a:pt x="2917077" y="2158168"/>
                  </a:cubicBezTo>
                  <a:cubicBezTo>
                    <a:pt x="3007107" y="2215229"/>
                    <a:pt x="3086992" y="2284970"/>
                    <a:pt x="3144687" y="2378803"/>
                  </a:cubicBezTo>
                  <a:cubicBezTo>
                    <a:pt x="3163707" y="2404797"/>
                    <a:pt x="3180825" y="2432694"/>
                    <a:pt x="3194139" y="2459956"/>
                  </a:cubicBezTo>
                  <a:cubicBezTo>
                    <a:pt x="3343132" y="2742724"/>
                    <a:pt x="3360250" y="3164341"/>
                    <a:pt x="2979844" y="3464227"/>
                  </a:cubicBezTo>
                  <a:cubicBezTo>
                    <a:pt x="2966530" y="3479443"/>
                    <a:pt x="2945608" y="3481345"/>
                    <a:pt x="2934196" y="3499098"/>
                  </a:cubicBezTo>
                  <a:lnTo>
                    <a:pt x="2896789" y="3521922"/>
                  </a:lnTo>
                  <a:cubicBezTo>
                    <a:pt x="2786471" y="3580885"/>
                    <a:pt x="2667278" y="3620827"/>
                    <a:pt x="2539208" y="3628435"/>
                  </a:cubicBezTo>
                  <a:lnTo>
                    <a:pt x="2539208" y="3628435"/>
                  </a:lnTo>
                  <a:cubicBezTo>
                    <a:pt x="2250733" y="3642384"/>
                    <a:pt x="1981279" y="3506072"/>
                    <a:pt x="1822777" y="3280998"/>
                  </a:cubicBezTo>
                  <a:cubicBezTo>
                    <a:pt x="1775860" y="3215061"/>
                    <a:pt x="1766984" y="3128202"/>
                    <a:pt x="1799953" y="3054023"/>
                  </a:cubicBezTo>
                  <a:cubicBezTo>
                    <a:pt x="1856380" y="2929123"/>
                    <a:pt x="1808829" y="2705318"/>
                    <a:pt x="1701681" y="2852408"/>
                  </a:cubicBezTo>
                  <a:cubicBezTo>
                    <a:pt x="1611018" y="2977308"/>
                    <a:pt x="1909002" y="2951947"/>
                    <a:pt x="1909002" y="2842898"/>
                  </a:cubicBezTo>
                  <a:cubicBezTo>
                    <a:pt x="1909002" y="2520821"/>
                    <a:pt x="2170214" y="2259609"/>
                    <a:pt x="2492291" y="2259609"/>
                  </a:cubicBezTo>
                  <a:cubicBezTo>
                    <a:pt x="2817538" y="2259609"/>
                    <a:pt x="3080652" y="2525259"/>
                    <a:pt x="3075580" y="2851774"/>
                  </a:cubicBezTo>
                  <a:cubicBezTo>
                    <a:pt x="3071141" y="3168779"/>
                    <a:pt x="2810564" y="3426187"/>
                    <a:pt x="2492925" y="3426820"/>
                  </a:cubicBezTo>
                  <a:cubicBezTo>
                    <a:pt x="2279264" y="3427454"/>
                    <a:pt x="2022490" y="3227107"/>
                    <a:pt x="1990155" y="3142150"/>
                  </a:cubicBezTo>
                  <a:cubicBezTo>
                    <a:pt x="1824045" y="2706586"/>
                    <a:pt x="3459789" y="3084455"/>
                    <a:pt x="3193505" y="3461691"/>
                  </a:cubicBezTo>
                  <a:cubicBezTo>
                    <a:pt x="2728142" y="4120427"/>
                    <a:pt x="3920714" y="3554890"/>
                    <a:pt x="3873797" y="3710856"/>
                  </a:cubicBezTo>
                  <a:cubicBezTo>
                    <a:pt x="3834489" y="3842096"/>
                    <a:pt x="3708321" y="3674718"/>
                    <a:pt x="3670914" y="3663306"/>
                  </a:cubicBezTo>
                  <a:cubicBezTo>
                    <a:pt x="3633508" y="3651894"/>
                    <a:pt x="3612586" y="3611317"/>
                    <a:pt x="3623998" y="3574544"/>
                  </a:cubicBezTo>
                  <a:lnTo>
                    <a:pt x="3850973" y="2837826"/>
                  </a:lnTo>
                  <a:cubicBezTo>
                    <a:pt x="3856679" y="2819440"/>
                    <a:pt x="3869359" y="2804857"/>
                    <a:pt x="3885843" y="2795981"/>
                  </a:cubicBezTo>
                  <a:lnTo>
                    <a:pt x="3902962" y="2790909"/>
                  </a:lnTo>
                  <a:lnTo>
                    <a:pt x="4049418" y="2315402"/>
                  </a:lnTo>
                  <a:lnTo>
                    <a:pt x="3949879" y="2284970"/>
                  </a:lnTo>
                  <a:cubicBezTo>
                    <a:pt x="3916276" y="2274825"/>
                    <a:pt x="3896622" y="2238053"/>
                    <a:pt x="3907400" y="2204451"/>
                  </a:cubicBezTo>
                  <a:lnTo>
                    <a:pt x="4011377" y="1865889"/>
                  </a:lnTo>
                  <a:cubicBezTo>
                    <a:pt x="4052588" y="1732114"/>
                    <a:pt x="4195874" y="1655398"/>
                    <a:pt x="4330284" y="1697243"/>
                  </a:cubicBezTo>
                  <a:lnTo>
                    <a:pt x="4330284" y="1697243"/>
                  </a:lnTo>
                  <a:lnTo>
                    <a:pt x="4442504" y="1732114"/>
                  </a:lnTo>
                  <a:cubicBezTo>
                    <a:pt x="4466596" y="1739722"/>
                    <a:pt x="4480544" y="1765716"/>
                    <a:pt x="4472936" y="1789808"/>
                  </a:cubicBezTo>
                  <a:lnTo>
                    <a:pt x="4306826" y="2328082"/>
                  </a:lnTo>
                  <a:cubicBezTo>
                    <a:pt x="4296682" y="2361685"/>
                    <a:pt x="4261177" y="2380705"/>
                    <a:pt x="4227575" y="2369927"/>
                  </a:cubicBezTo>
                  <a:lnTo>
                    <a:pt x="4116623" y="2335690"/>
                  </a:lnTo>
                  <a:lnTo>
                    <a:pt x="3970167" y="2811197"/>
                  </a:lnTo>
                  <a:lnTo>
                    <a:pt x="3980945" y="2825146"/>
                  </a:lnTo>
                  <a:cubicBezTo>
                    <a:pt x="3989187" y="2840996"/>
                    <a:pt x="3991723" y="2860650"/>
                    <a:pt x="3986017" y="2879036"/>
                  </a:cubicBezTo>
                  <a:lnTo>
                    <a:pt x="3781232" y="3550452"/>
                  </a:lnTo>
                  <a:cubicBezTo>
                    <a:pt x="3774258" y="3573276"/>
                    <a:pt x="3792644" y="3595467"/>
                    <a:pt x="3816737" y="3592931"/>
                  </a:cubicBezTo>
                  <a:cubicBezTo>
                    <a:pt x="3816737" y="3592931"/>
                    <a:pt x="4124865" y="3341863"/>
                    <a:pt x="4391783" y="3537138"/>
                  </a:cubicBezTo>
                  <a:cubicBezTo>
                    <a:pt x="4744292" y="3795814"/>
                    <a:pt x="5013112" y="3578349"/>
                    <a:pt x="5117090" y="3537772"/>
                  </a:cubicBezTo>
                  <a:cubicBezTo>
                    <a:pt x="5273056" y="3476907"/>
                    <a:pt x="5331385" y="3624631"/>
                    <a:pt x="5243892" y="3646187"/>
                  </a:cubicBezTo>
                  <a:cubicBezTo>
                    <a:pt x="5148790" y="3669646"/>
                    <a:pt x="5191269" y="3417310"/>
                    <a:pt x="5051153" y="3466129"/>
                  </a:cubicBezTo>
                  <a:cubicBezTo>
                    <a:pt x="5012478" y="3479443"/>
                    <a:pt x="4880604" y="3535870"/>
                    <a:pt x="4844466" y="3542844"/>
                  </a:cubicBezTo>
                  <a:cubicBezTo>
                    <a:pt x="4843198" y="3542844"/>
                    <a:pt x="4841930" y="3543478"/>
                    <a:pt x="4840662" y="3543478"/>
                  </a:cubicBezTo>
                  <a:cubicBezTo>
                    <a:pt x="4831786" y="3541576"/>
                    <a:pt x="4826714" y="3536504"/>
                    <a:pt x="4822275" y="3529530"/>
                  </a:cubicBezTo>
                  <a:cubicBezTo>
                    <a:pt x="4725272" y="3401460"/>
                    <a:pt x="4665675" y="3362786"/>
                    <a:pt x="4611784" y="3208721"/>
                  </a:cubicBezTo>
                  <a:cubicBezTo>
                    <a:pt x="4592130" y="3147222"/>
                    <a:pt x="4555358" y="3012178"/>
                    <a:pt x="4550920" y="2979844"/>
                  </a:cubicBezTo>
                  <a:cubicBezTo>
                    <a:pt x="4547749" y="2974772"/>
                    <a:pt x="4537605" y="2935463"/>
                    <a:pt x="4556625" y="2930391"/>
                  </a:cubicBezTo>
                  <a:lnTo>
                    <a:pt x="5172883" y="2772523"/>
                  </a:lnTo>
                  <a:cubicBezTo>
                    <a:pt x="5189367" y="2780765"/>
                    <a:pt x="5201413" y="2846068"/>
                    <a:pt x="5207753" y="2868892"/>
                  </a:cubicBezTo>
                  <a:lnTo>
                    <a:pt x="5231211" y="2952582"/>
                  </a:lnTo>
                  <a:cubicBezTo>
                    <a:pt x="5246428" y="3012812"/>
                    <a:pt x="5254670" y="3082553"/>
                    <a:pt x="5262278" y="3144686"/>
                  </a:cubicBezTo>
                  <a:cubicBezTo>
                    <a:pt x="5264814" y="3154196"/>
                    <a:pt x="5259108" y="3172583"/>
                    <a:pt x="5281298" y="3162438"/>
                  </a:cubicBezTo>
                  <a:cubicBezTo>
                    <a:pt x="5333287" y="3138980"/>
                    <a:pt x="5378936" y="3106646"/>
                    <a:pt x="5397322" y="3049585"/>
                  </a:cubicBezTo>
                  <a:lnTo>
                    <a:pt x="5397322" y="3049585"/>
                  </a:lnTo>
                  <a:cubicBezTo>
                    <a:pt x="5410002" y="3011544"/>
                    <a:pt x="5396054" y="2977308"/>
                    <a:pt x="5363085" y="2951947"/>
                  </a:cubicBezTo>
                  <a:cubicBezTo>
                    <a:pt x="5347235" y="2939901"/>
                    <a:pt x="5273056" y="2901227"/>
                    <a:pt x="5273056" y="2901227"/>
                  </a:cubicBezTo>
                  <a:cubicBezTo>
                    <a:pt x="5252134" y="2886011"/>
                    <a:pt x="5278128" y="2840362"/>
                    <a:pt x="5302221" y="2850506"/>
                  </a:cubicBezTo>
                  <a:lnTo>
                    <a:pt x="5378936" y="2889181"/>
                  </a:lnTo>
                  <a:lnTo>
                    <a:pt x="5378936" y="2889181"/>
                  </a:lnTo>
                  <a:cubicBezTo>
                    <a:pt x="5458187" y="2924685"/>
                    <a:pt x="5493692" y="3012812"/>
                    <a:pt x="5450579" y="3088259"/>
                  </a:cubicBezTo>
                  <a:cubicBezTo>
                    <a:pt x="5416342" y="3157366"/>
                    <a:pt x="5362451" y="3204283"/>
                    <a:pt x="5290174" y="3229009"/>
                  </a:cubicBezTo>
                  <a:cubicBezTo>
                    <a:pt x="5271154" y="3235984"/>
                    <a:pt x="5262912" y="3275292"/>
                    <a:pt x="5266716" y="3300652"/>
                  </a:cubicBezTo>
                  <a:cubicBezTo>
                    <a:pt x="5274958" y="3354543"/>
                    <a:pt x="5169712" y="3338059"/>
                    <a:pt x="5210923" y="3419212"/>
                  </a:cubicBezTo>
                  <a:cubicBezTo>
                    <a:pt x="5263546" y="3521922"/>
                    <a:pt x="5865855" y="3339327"/>
                    <a:pt x="5754903" y="3438232"/>
                  </a:cubicBezTo>
                  <a:cubicBezTo>
                    <a:pt x="5550118" y="3620827"/>
                    <a:pt x="5539974" y="3163072"/>
                    <a:pt x="5711157" y="2832754"/>
                  </a:cubicBezTo>
                  <a:cubicBezTo>
                    <a:pt x="5714327" y="2827048"/>
                    <a:pt x="5713692" y="2820073"/>
                    <a:pt x="5710522" y="2814367"/>
                  </a:cubicBezTo>
                  <a:cubicBezTo>
                    <a:pt x="5576113" y="2593732"/>
                    <a:pt x="5283834" y="1992691"/>
                    <a:pt x="5240088" y="1900126"/>
                  </a:cubicBezTo>
                  <a:cubicBezTo>
                    <a:pt x="5226139" y="1867157"/>
                    <a:pt x="5225505" y="1846869"/>
                    <a:pt x="5247062" y="1833555"/>
                  </a:cubicBezTo>
                  <a:lnTo>
                    <a:pt x="5247062" y="1833555"/>
                  </a:lnTo>
                  <a:lnTo>
                    <a:pt x="5247062" y="1833555"/>
                  </a:lnTo>
                  <a:lnTo>
                    <a:pt x="5247062" y="1833555"/>
                  </a:lnTo>
                  <a:cubicBezTo>
                    <a:pt x="5254036" y="1829117"/>
                    <a:pt x="5264180" y="1825947"/>
                    <a:pt x="5276226" y="1823411"/>
                  </a:cubicBezTo>
                  <a:lnTo>
                    <a:pt x="5642684" y="1751768"/>
                  </a:lnTo>
                  <a:cubicBezTo>
                    <a:pt x="5695306" y="1741624"/>
                    <a:pt x="5718765" y="1771422"/>
                    <a:pt x="5733981" y="1816437"/>
                  </a:cubicBezTo>
                  <a:cubicBezTo>
                    <a:pt x="5844299" y="2049118"/>
                    <a:pt x="5916575" y="2274192"/>
                    <a:pt x="6032599" y="2486585"/>
                  </a:cubicBezTo>
                  <a:cubicBezTo>
                    <a:pt x="6104242" y="2615923"/>
                    <a:pt x="6180324" y="2749699"/>
                    <a:pt x="6255137" y="2876500"/>
                  </a:cubicBezTo>
                  <a:cubicBezTo>
                    <a:pt x="6333754" y="3010910"/>
                    <a:pt x="6413005" y="3137712"/>
                    <a:pt x="6477674" y="3280364"/>
                  </a:cubicBezTo>
                  <a:cubicBezTo>
                    <a:pt x="6497328" y="3323477"/>
                    <a:pt x="6506204" y="3360883"/>
                    <a:pt x="6468164" y="3395754"/>
                  </a:cubicBezTo>
                  <a:cubicBezTo>
                    <a:pt x="6432659" y="3431259"/>
                    <a:pt x="6406031" y="3416676"/>
                    <a:pt x="6377500" y="3402728"/>
                  </a:cubicBezTo>
                  <a:cubicBezTo>
                    <a:pt x="6324878" y="3372296"/>
                    <a:pt x="6291909" y="3360249"/>
                    <a:pt x="6312197" y="3292410"/>
                  </a:cubicBezTo>
                  <a:cubicBezTo>
                    <a:pt x="6319171" y="3271488"/>
                    <a:pt x="6269719" y="3206185"/>
                    <a:pt x="6257673" y="3187165"/>
                  </a:cubicBezTo>
                  <a:cubicBezTo>
                    <a:pt x="6163839" y="3039441"/>
                    <a:pt x="6087124" y="2932927"/>
                    <a:pt x="6044012" y="2760477"/>
                  </a:cubicBezTo>
                  <a:cubicBezTo>
                    <a:pt x="6028795" y="2693906"/>
                    <a:pt x="6002801" y="2689468"/>
                    <a:pt x="5947642" y="2731946"/>
                  </a:cubicBezTo>
                  <a:cubicBezTo>
                    <a:pt x="5928622" y="2746529"/>
                    <a:pt x="5911503" y="2758575"/>
                    <a:pt x="5894385" y="2769987"/>
                  </a:cubicBezTo>
                  <a:cubicBezTo>
                    <a:pt x="5846834" y="2801687"/>
                    <a:pt x="5842397" y="2870160"/>
                    <a:pt x="5884875" y="2908201"/>
                  </a:cubicBezTo>
                  <a:lnTo>
                    <a:pt x="5884875" y="2908201"/>
                  </a:lnTo>
                  <a:cubicBezTo>
                    <a:pt x="5922282" y="2941803"/>
                    <a:pt x="5980611" y="2937365"/>
                    <a:pt x="6012311" y="2898057"/>
                  </a:cubicBezTo>
                  <a:cubicBezTo>
                    <a:pt x="6127701" y="2756039"/>
                    <a:pt x="6303321" y="2474538"/>
                    <a:pt x="6364186" y="2630505"/>
                  </a:cubicBezTo>
                  <a:cubicBezTo>
                    <a:pt x="6438365" y="2820707"/>
                    <a:pt x="6812431" y="2499265"/>
                    <a:pt x="6607012" y="2413040"/>
                  </a:cubicBezTo>
                  <a:cubicBezTo>
                    <a:pt x="6507473" y="2370561"/>
                    <a:pt x="6480844" y="2811831"/>
                    <a:pt x="6587992" y="3123130"/>
                  </a:cubicBezTo>
                  <a:cubicBezTo>
                    <a:pt x="6710356" y="3478175"/>
                    <a:pt x="6839693" y="3795814"/>
                    <a:pt x="6605109" y="3784402"/>
                  </a:cubicBezTo>
                  <a:cubicBezTo>
                    <a:pt x="6378768" y="3773624"/>
                    <a:pt x="6775658" y="3444573"/>
                    <a:pt x="6793411" y="3417944"/>
                  </a:cubicBezTo>
                  <a:cubicBezTo>
                    <a:pt x="6882172" y="3283534"/>
                    <a:pt x="6820673" y="2917077"/>
                    <a:pt x="6801019" y="2814367"/>
                  </a:cubicBezTo>
                  <a:cubicBezTo>
                    <a:pt x="6798482" y="2799785"/>
                    <a:pt x="6782632" y="2792177"/>
                    <a:pt x="6769318" y="2798517"/>
                  </a:cubicBezTo>
                  <a:cubicBezTo>
                    <a:pt x="6663439" y="2853042"/>
                    <a:pt x="6612718" y="2979844"/>
                    <a:pt x="6655830" y="3094600"/>
                  </a:cubicBezTo>
                  <a:cubicBezTo>
                    <a:pt x="6686897" y="3178289"/>
                    <a:pt x="6790875" y="3227107"/>
                    <a:pt x="6892950" y="3235984"/>
                  </a:cubicBezTo>
                  <a:cubicBezTo>
                    <a:pt x="6955083" y="3241056"/>
                    <a:pt x="6998195" y="3175753"/>
                    <a:pt x="6969031" y="3120594"/>
                  </a:cubicBezTo>
                  <a:cubicBezTo>
                    <a:pt x="6935429" y="3056559"/>
                    <a:pt x="6897388" y="2966530"/>
                    <a:pt x="6880270" y="2863186"/>
                  </a:cubicBezTo>
                  <a:cubicBezTo>
                    <a:pt x="6807992" y="2421916"/>
                    <a:pt x="7104075" y="2000933"/>
                    <a:pt x="7545346" y="1931826"/>
                  </a:cubicBezTo>
                  <a:cubicBezTo>
                    <a:pt x="7797682" y="1892518"/>
                    <a:pt x="8041141" y="1975573"/>
                    <a:pt x="8214859" y="2137246"/>
                  </a:cubicBezTo>
                  <a:cubicBezTo>
                    <a:pt x="8245292" y="2165142"/>
                    <a:pt x="8283967" y="2182260"/>
                    <a:pt x="8324543" y="2187332"/>
                  </a:cubicBezTo>
                  <a:lnTo>
                    <a:pt x="8326445" y="2187332"/>
                  </a:lnTo>
                  <a:cubicBezTo>
                    <a:pt x="8348001" y="2189868"/>
                    <a:pt x="8369558" y="2187966"/>
                    <a:pt x="8391114" y="2184162"/>
                  </a:cubicBezTo>
                  <a:cubicBezTo>
                    <a:pt x="8507772" y="2160704"/>
                    <a:pt x="8626331" y="2227909"/>
                    <a:pt x="8664372" y="2343933"/>
                  </a:cubicBezTo>
                  <a:cubicBezTo>
                    <a:pt x="8696706" y="2442204"/>
                    <a:pt x="8671346" y="2532233"/>
                    <a:pt x="8598435" y="2586124"/>
                  </a:cubicBezTo>
                  <a:cubicBezTo>
                    <a:pt x="8565467" y="2610217"/>
                    <a:pt x="8518550" y="2596268"/>
                    <a:pt x="8503333" y="2558228"/>
                  </a:cubicBezTo>
                  <a:lnTo>
                    <a:pt x="8396186" y="2281166"/>
                  </a:lnTo>
                  <a:cubicBezTo>
                    <a:pt x="8375898" y="2235517"/>
                    <a:pt x="8328347" y="2248831"/>
                    <a:pt x="8346100" y="2298284"/>
                  </a:cubicBezTo>
                  <a:cubicBezTo>
                    <a:pt x="8367022" y="2357881"/>
                    <a:pt x="8450076" y="2521455"/>
                    <a:pt x="8462757" y="2620360"/>
                  </a:cubicBezTo>
                  <a:cubicBezTo>
                    <a:pt x="8518550" y="3048951"/>
                    <a:pt x="8219932" y="3447109"/>
                    <a:pt x="7793243" y="3514314"/>
                  </a:cubicBezTo>
                  <a:cubicBezTo>
                    <a:pt x="7587824" y="3546648"/>
                    <a:pt x="7377967" y="3497195"/>
                    <a:pt x="7215027" y="3391316"/>
                  </a:cubicBezTo>
                  <a:cubicBezTo>
                    <a:pt x="7191568" y="3376100"/>
                    <a:pt x="7099637" y="3279730"/>
                    <a:pt x="7161136" y="3208087"/>
                  </a:cubicBezTo>
                  <a:cubicBezTo>
                    <a:pt x="7276526" y="3072409"/>
                    <a:pt x="7440734" y="3195407"/>
                    <a:pt x="7381137" y="3231546"/>
                  </a:cubicBezTo>
                  <a:cubicBezTo>
                    <a:pt x="7317736" y="3269586"/>
                    <a:pt x="7354509" y="3167511"/>
                    <a:pt x="7271454" y="3098404"/>
                  </a:cubicBezTo>
                  <a:cubicBezTo>
                    <a:pt x="7195373" y="3035003"/>
                    <a:pt x="7133873" y="2921515"/>
                    <a:pt x="7116755" y="2812465"/>
                  </a:cubicBezTo>
                  <a:cubicBezTo>
                    <a:pt x="7067302" y="2503069"/>
                    <a:pt x="7281598" y="2212059"/>
                    <a:pt x="7594164" y="2169580"/>
                  </a:cubicBezTo>
                  <a:cubicBezTo>
                    <a:pt x="7897221" y="2128369"/>
                    <a:pt x="8179355" y="2341396"/>
                    <a:pt x="8223736" y="2643819"/>
                  </a:cubicBezTo>
                  <a:cubicBezTo>
                    <a:pt x="8268116" y="2946241"/>
                    <a:pt x="8059527" y="3223303"/>
                    <a:pt x="7757739" y="3277194"/>
                  </a:cubicBezTo>
                  <a:cubicBezTo>
                    <a:pt x="7684828" y="3290508"/>
                    <a:pt x="7489553" y="3300652"/>
                    <a:pt x="7543443" y="3180191"/>
                  </a:cubicBezTo>
                  <a:cubicBezTo>
                    <a:pt x="7594164" y="3066069"/>
                    <a:pt x="8405696" y="3544746"/>
                    <a:pt x="8405696" y="3544746"/>
                  </a:cubicBezTo>
                  <a:cubicBezTo>
                    <a:pt x="8713190" y="3715928"/>
                    <a:pt x="9305989" y="3544746"/>
                    <a:pt x="9238150" y="3310797"/>
                  </a:cubicBezTo>
                  <a:cubicBezTo>
                    <a:pt x="9238150" y="3310797"/>
                    <a:pt x="9059360" y="2986818"/>
                    <a:pt x="8963624" y="3078115"/>
                  </a:cubicBezTo>
                  <a:cubicBezTo>
                    <a:pt x="8713190" y="3317771"/>
                    <a:pt x="9596366" y="3459155"/>
                    <a:pt x="9846166" y="3491489"/>
                  </a:cubicBezTo>
                  <a:cubicBezTo>
                    <a:pt x="9978039" y="3508608"/>
                    <a:pt x="10161902" y="3493391"/>
                    <a:pt x="10123227" y="3303189"/>
                  </a:cubicBezTo>
                  <a:cubicBezTo>
                    <a:pt x="10108646" y="3231546"/>
                    <a:pt x="10004668" y="3216329"/>
                    <a:pt x="9983111" y="3224571"/>
                  </a:cubicBezTo>
                  <a:cubicBezTo>
                    <a:pt x="9975504" y="3227107"/>
                    <a:pt x="9953947" y="3249298"/>
                    <a:pt x="9958385" y="3260076"/>
                  </a:cubicBezTo>
                  <a:cubicBezTo>
                    <a:pt x="9969797" y="3286070"/>
                    <a:pt x="9971065" y="3307627"/>
                    <a:pt x="9991354" y="3328549"/>
                  </a:cubicBezTo>
                  <a:cubicBezTo>
                    <a:pt x="9996425" y="3342497"/>
                    <a:pt x="10014178" y="3352641"/>
                    <a:pt x="10026224" y="3360883"/>
                  </a:cubicBezTo>
                  <a:cubicBezTo>
                    <a:pt x="10092161" y="3411604"/>
                    <a:pt x="10144150" y="3492758"/>
                    <a:pt x="10198675" y="3554890"/>
                  </a:cubicBezTo>
                  <a:cubicBezTo>
                    <a:pt x="10219597" y="3578349"/>
                    <a:pt x="10221499" y="3604977"/>
                    <a:pt x="10198041" y="3625899"/>
                  </a:cubicBezTo>
                  <a:cubicBezTo>
                    <a:pt x="10182190" y="3638580"/>
                    <a:pt x="10168876" y="3654430"/>
                    <a:pt x="10148588" y="3661404"/>
                  </a:cubicBezTo>
                  <a:cubicBezTo>
                    <a:pt x="10135274" y="3667110"/>
                    <a:pt x="10121960" y="3660770"/>
                    <a:pt x="10110547" y="3653162"/>
                  </a:cubicBezTo>
                  <a:cubicBezTo>
                    <a:pt x="10059826" y="3594833"/>
                    <a:pt x="10000864" y="3525726"/>
                    <a:pt x="9955849" y="3462325"/>
                  </a:cubicBezTo>
                  <a:cubicBezTo>
                    <a:pt x="9939365" y="3408434"/>
                    <a:pt x="9902593" y="3373563"/>
                    <a:pt x="9858212" y="3343131"/>
                  </a:cubicBezTo>
                  <a:cubicBezTo>
                    <a:pt x="9852506" y="3339961"/>
                    <a:pt x="9845532" y="3341863"/>
                    <a:pt x="9839192" y="3345667"/>
                  </a:cubicBezTo>
                  <a:cubicBezTo>
                    <a:pt x="9794811" y="3369126"/>
                    <a:pt x="9765646" y="3363419"/>
                    <a:pt x="9733312" y="3324111"/>
                  </a:cubicBezTo>
                  <a:lnTo>
                    <a:pt x="8944604" y="2362319"/>
                  </a:lnTo>
                  <a:cubicBezTo>
                    <a:pt x="8914806" y="2326180"/>
                    <a:pt x="8916708" y="2291944"/>
                    <a:pt x="8948408" y="2257707"/>
                  </a:cubicBezTo>
                  <a:cubicBezTo>
                    <a:pt x="8953480" y="2252001"/>
                    <a:pt x="8957284" y="2248831"/>
                    <a:pt x="8953480" y="2239955"/>
                  </a:cubicBezTo>
                  <a:cubicBezTo>
                    <a:pt x="8930656" y="2187966"/>
                    <a:pt x="8902759" y="2142318"/>
                    <a:pt x="8850771" y="2116323"/>
                  </a:cubicBezTo>
                  <a:cubicBezTo>
                    <a:pt x="8842528" y="2109983"/>
                    <a:pt x="8838091" y="2099205"/>
                    <a:pt x="8827947" y="2094133"/>
                  </a:cubicBezTo>
                  <a:lnTo>
                    <a:pt x="8732845" y="1974305"/>
                  </a:lnTo>
                  <a:cubicBezTo>
                    <a:pt x="8722700" y="1959723"/>
                    <a:pt x="8702412" y="1938800"/>
                    <a:pt x="8693536" y="1924852"/>
                  </a:cubicBezTo>
                  <a:lnTo>
                    <a:pt x="8693536" y="1924852"/>
                  </a:lnTo>
                  <a:cubicBezTo>
                    <a:pt x="8689098" y="1885544"/>
                    <a:pt x="8732211" y="1850673"/>
                    <a:pt x="8764546" y="1841797"/>
                  </a:cubicBezTo>
                  <a:cubicBezTo>
                    <a:pt x="8782298" y="1837359"/>
                    <a:pt x="8806390" y="1855111"/>
                    <a:pt x="8817168" y="1870328"/>
                  </a:cubicBezTo>
                  <a:lnTo>
                    <a:pt x="8937630" y="2016784"/>
                  </a:lnTo>
                  <a:cubicBezTo>
                    <a:pt x="8949042" y="2030732"/>
                    <a:pt x="8949042" y="2052922"/>
                    <a:pt x="8958552" y="2068138"/>
                  </a:cubicBezTo>
                  <a:cubicBezTo>
                    <a:pt x="8963624" y="2082087"/>
                    <a:pt x="8971233" y="2091597"/>
                    <a:pt x="8983913" y="2099205"/>
                  </a:cubicBezTo>
                  <a:cubicBezTo>
                    <a:pt x="9000397" y="2123297"/>
                    <a:pt x="9026391" y="2139147"/>
                    <a:pt x="9052385" y="2152462"/>
                  </a:cubicBezTo>
                  <a:cubicBezTo>
                    <a:pt x="9062530" y="2158802"/>
                    <a:pt x="9068236" y="2149292"/>
                    <a:pt x="9075210" y="2146756"/>
                  </a:cubicBezTo>
                  <a:cubicBezTo>
                    <a:pt x="9103106" y="2135343"/>
                    <a:pt x="9131003" y="2138513"/>
                    <a:pt x="9156997" y="2154998"/>
                  </a:cubicBezTo>
                  <a:cubicBezTo>
                    <a:pt x="9175383" y="2169580"/>
                    <a:pt x="9187430" y="2190502"/>
                    <a:pt x="9202646" y="2208888"/>
                  </a:cubicBezTo>
                  <a:lnTo>
                    <a:pt x="9952679" y="3123764"/>
                  </a:lnTo>
                  <a:cubicBezTo>
                    <a:pt x="10073775" y="3271488"/>
                    <a:pt x="10462422" y="3114254"/>
                    <a:pt x="10380001" y="3002034"/>
                  </a:cubicBezTo>
                  <a:cubicBezTo>
                    <a:pt x="10312796" y="2911371"/>
                    <a:pt x="10105476" y="3015982"/>
                    <a:pt x="10308359" y="3294947"/>
                  </a:cubicBezTo>
                  <a:lnTo>
                    <a:pt x="10492855" y="3492758"/>
                  </a:lnTo>
                  <a:lnTo>
                    <a:pt x="10496659" y="3496561"/>
                  </a:lnTo>
                  <a:cubicBezTo>
                    <a:pt x="10523287" y="3521288"/>
                    <a:pt x="10771819" y="3759675"/>
                    <a:pt x="10877065" y="3542210"/>
                  </a:cubicBezTo>
                  <a:cubicBezTo>
                    <a:pt x="10988016" y="3313967"/>
                    <a:pt x="10657064" y="3439501"/>
                    <a:pt x="10670378" y="3281632"/>
                  </a:cubicBezTo>
                  <a:cubicBezTo>
                    <a:pt x="10683692" y="3123764"/>
                    <a:pt x="10794010" y="3167511"/>
                    <a:pt x="10713490" y="3050219"/>
                  </a:cubicBezTo>
                  <a:cubicBezTo>
                    <a:pt x="10632971" y="2933561"/>
                    <a:pt x="10220865" y="1840529"/>
                    <a:pt x="10220865" y="1840529"/>
                  </a:cubicBezTo>
                  <a:lnTo>
                    <a:pt x="10155562" y="1694707"/>
                  </a:lnTo>
                  <a:lnTo>
                    <a:pt x="9991988" y="1758742"/>
                  </a:lnTo>
                  <a:cubicBezTo>
                    <a:pt x="9874062" y="1804391"/>
                    <a:pt x="9770084" y="1840529"/>
                    <a:pt x="9723168" y="1839895"/>
                  </a:cubicBezTo>
                  <a:cubicBezTo>
                    <a:pt x="9622360" y="1834189"/>
                    <a:pt x="9417575" y="1727041"/>
                    <a:pt x="9264778" y="1670615"/>
                  </a:cubicBezTo>
                  <a:cubicBezTo>
                    <a:pt x="9208986" y="1652862"/>
                    <a:pt x="9037804" y="1416377"/>
                    <a:pt x="8924316" y="1289575"/>
                  </a:cubicBezTo>
                  <a:cubicBezTo>
                    <a:pt x="8946506" y="1252168"/>
                    <a:pt x="8976304" y="1268019"/>
                    <a:pt x="8982644" y="1257241"/>
                  </a:cubicBezTo>
                  <a:cubicBezTo>
                    <a:pt x="8989619" y="1246462"/>
                    <a:pt x="8946506" y="1236318"/>
                    <a:pt x="8964893" y="1226808"/>
                  </a:cubicBezTo>
                  <a:cubicBezTo>
                    <a:pt x="9035267" y="1173551"/>
                    <a:pt x="9049215" y="1205886"/>
                    <a:pt x="9082818" y="1200180"/>
                  </a:cubicBezTo>
                  <a:cubicBezTo>
                    <a:pt x="9098668" y="1189402"/>
                    <a:pt x="9111982" y="1185597"/>
                    <a:pt x="9122761" y="1186865"/>
                  </a:cubicBezTo>
                  <a:lnTo>
                    <a:pt x="9122761" y="1186865"/>
                  </a:lnTo>
                  <a:cubicBezTo>
                    <a:pt x="9155095" y="1188768"/>
                    <a:pt x="9168409" y="1228710"/>
                    <a:pt x="9176017" y="1217932"/>
                  </a:cubicBezTo>
                  <a:cubicBezTo>
                    <a:pt x="9241954" y="1161505"/>
                    <a:pt x="9355442" y="1312399"/>
                    <a:pt x="9415673" y="1377068"/>
                  </a:cubicBezTo>
                  <a:cubicBezTo>
                    <a:pt x="9344664" y="1392918"/>
                    <a:pt x="9241320" y="1443639"/>
                    <a:pt x="9224836" y="1501334"/>
                  </a:cubicBezTo>
                  <a:cubicBezTo>
                    <a:pt x="9220398" y="1536839"/>
                    <a:pt x="9142415" y="1664274"/>
                    <a:pt x="9846166" y="1595801"/>
                  </a:cubicBezTo>
                  <a:lnTo>
                    <a:pt x="9880402" y="1588193"/>
                  </a:lnTo>
                  <a:lnTo>
                    <a:pt x="9847433" y="1560297"/>
                  </a:lnTo>
                  <a:cubicBezTo>
                    <a:pt x="9586856" y="1575513"/>
                    <a:pt x="9216594" y="1607848"/>
                    <a:pt x="9295845" y="1493726"/>
                  </a:cubicBezTo>
                  <a:cubicBezTo>
                    <a:pt x="9335154" y="1436665"/>
                    <a:pt x="9569103" y="1392918"/>
                    <a:pt x="9758672" y="1381506"/>
                  </a:cubicBezTo>
                  <a:cubicBezTo>
                    <a:pt x="9894350" y="1345368"/>
                    <a:pt x="10132737" y="1265483"/>
                    <a:pt x="10018616" y="1250266"/>
                  </a:cubicBezTo>
                  <a:lnTo>
                    <a:pt x="9803053" y="1185597"/>
                  </a:lnTo>
                  <a:cubicBezTo>
                    <a:pt x="9796712" y="1183695"/>
                    <a:pt x="9789739" y="1183061"/>
                    <a:pt x="9783398" y="1183695"/>
                  </a:cubicBezTo>
                  <a:cubicBezTo>
                    <a:pt x="9650256" y="1197644"/>
                    <a:pt x="9695271" y="1299719"/>
                    <a:pt x="9792909" y="1287673"/>
                  </a:cubicBezTo>
                  <a:cubicBezTo>
                    <a:pt x="9884206" y="1276895"/>
                    <a:pt x="10053486" y="1080986"/>
                    <a:pt x="9876598" y="1080986"/>
                  </a:cubicBezTo>
                  <a:lnTo>
                    <a:pt x="8814632" y="1078450"/>
                  </a:lnTo>
                  <a:cubicBezTo>
                    <a:pt x="8788004" y="1078450"/>
                    <a:pt x="8767081" y="1056894"/>
                    <a:pt x="8767081" y="1030265"/>
                  </a:cubicBezTo>
                  <a:cubicBezTo>
                    <a:pt x="8767081" y="1003637"/>
                    <a:pt x="8788638" y="982080"/>
                    <a:pt x="8814632" y="982080"/>
                  </a:cubicBezTo>
                  <a:cubicBezTo>
                    <a:pt x="8814632" y="982080"/>
                    <a:pt x="9820171" y="1016317"/>
                    <a:pt x="9830315" y="964328"/>
                  </a:cubicBezTo>
                  <a:cubicBezTo>
                    <a:pt x="9840459" y="912339"/>
                    <a:pt x="9801785" y="912339"/>
                    <a:pt x="9772621" y="912339"/>
                  </a:cubicBezTo>
                  <a:lnTo>
                    <a:pt x="8834287" y="912339"/>
                  </a:lnTo>
                  <a:lnTo>
                    <a:pt x="8883105" y="789342"/>
                  </a:lnTo>
                  <a:cubicBezTo>
                    <a:pt x="8964893" y="618793"/>
                    <a:pt x="9092962" y="471069"/>
                    <a:pt x="9258438" y="365823"/>
                  </a:cubicBezTo>
                  <a:cubicBezTo>
                    <a:pt x="9382705" y="287206"/>
                    <a:pt x="9529161" y="244728"/>
                    <a:pt x="9678153" y="230779"/>
                  </a:cubicBezTo>
                  <a:lnTo>
                    <a:pt x="9709854" y="229511"/>
                  </a:lnTo>
                  <a:lnTo>
                    <a:pt x="9709854" y="159136"/>
                  </a:lnTo>
                  <a:lnTo>
                    <a:pt x="9695905" y="159136"/>
                  </a:lnTo>
                  <a:cubicBezTo>
                    <a:pt x="9657864" y="159136"/>
                    <a:pt x="9627432" y="128070"/>
                    <a:pt x="9627432" y="90029"/>
                  </a:cubicBezTo>
                  <a:lnTo>
                    <a:pt x="9627432" y="69107"/>
                  </a:lnTo>
                  <a:cubicBezTo>
                    <a:pt x="9627432" y="31066"/>
                    <a:pt x="9657864" y="0"/>
                    <a:pt x="9695905" y="0"/>
                  </a:cubicBezTo>
                  <a:lnTo>
                    <a:pt x="9903860" y="0"/>
                  </a:lnTo>
                  <a:lnTo>
                    <a:pt x="9903860" y="0"/>
                  </a:lnTo>
                  <a:cubicBezTo>
                    <a:pt x="9941901" y="0"/>
                    <a:pt x="9972334" y="31066"/>
                    <a:pt x="9972334" y="69107"/>
                  </a:cubicBezTo>
                  <a:lnTo>
                    <a:pt x="9972334" y="90029"/>
                  </a:lnTo>
                  <a:cubicBezTo>
                    <a:pt x="9972334" y="128070"/>
                    <a:pt x="9941901" y="159136"/>
                    <a:pt x="9903860" y="159136"/>
                  </a:cubicBezTo>
                  <a:lnTo>
                    <a:pt x="9889912" y="159136"/>
                  </a:lnTo>
                  <a:lnTo>
                    <a:pt x="9889912" y="234583"/>
                  </a:lnTo>
                  <a:lnTo>
                    <a:pt x="9972334" y="241558"/>
                  </a:lnTo>
                  <a:cubicBezTo>
                    <a:pt x="10114351" y="262480"/>
                    <a:pt x="10244323" y="307495"/>
                    <a:pt x="10341327" y="368993"/>
                  </a:cubicBezTo>
                  <a:cubicBezTo>
                    <a:pt x="10499829" y="469167"/>
                    <a:pt x="10662135" y="657468"/>
                    <a:pt x="10750263" y="886345"/>
                  </a:cubicBezTo>
                  <a:cubicBezTo>
                    <a:pt x="10754067" y="895221"/>
                    <a:pt x="10754067" y="905365"/>
                    <a:pt x="10750897" y="914875"/>
                  </a:cubicBezTo>
                  <a:lnTo>
                    <a:pt x="10750897" y="914875"/>
                  </a:lnTo>
                  <a:lnTo>
                    <a:pt x="9943168" y="919314"/>
                  </a:lnTo>
                  <a:cubicBezTo>
                    <a:pt x="9913370" y="921216"/>
                    <a:pt x="9927318" y="952916"/>
                    <a:pt x="9927318" y="958622"/>
                  </a:cubicBezTo>
                  <a:cubicBezTo>
                    <a:pt x="9927318" y="1012513"/>
                    <a:pt x="10784499" y="984616"/>
                    <a:pt x="10784499" y="984616"/>
                  </a:cubicBezTo>
                  <a:lnTo>
                    <a:pt x="10784499" y="984616"/>
                  </a:lnTo>
                  <a:cubicBezTo>
                    <a:pt x="10811127" y="984616"/>
                    <a:pt x="10832050" y="1006173"/>
                    <a:pt x="10832050" y="1032801"/>
                  </a:cubicBezTo>
                  <a:cubicBezTo>
                    <a:pt x="10832050" y="1059430"/>
                    <a:pt x="10810494" y="1080986"/>
                    <a:pt x="10784499" y="1080986"/>
                  </a:cubicBezTo>
                  <a:lnTo>
                    <a:pt x="10115619" y="1108882"/>
                  </a:lnTo>
                  <a:lnTo>
                    <a:pt x="10286802" y="1162773"/>
                  </a:lnTo>
                  <a:cubicBezTo>
                    <a:pt x="10508705" y="1229344"/>
                    <a:pt x="10556256" y="1362486"/>
                    <a:pt x="10651357" y="1495628"/>
                  </a:cubicBezTo>
                  <a:lnTo>
                    <a:pt x="11325309" y="2536671"/>
                  </a:lnTo>
                  <a:cubicBezTo>
                    <a:pt x="11325309" y="2536671"/>
                    <a:pt x="11507904" y="2442838"/>
                    <a:pt x="11568769" y="2583588"/>
                  </a:cubicBezTo>
                  <a:lnTo>
                    <a:pt x="11687963" y="2856846"/>
                  </a:lnTo>
                  <a:cubicBezTo>
                    <a:pt x="11687963" y="2856846"/>
                    <a:pt x="11803352" y="2868258"/>
                    <a:pt x="11880067" y="3051487"/>
                  </a:cubicBezTo>
                  <a:cubicBezTo>
                    <a:pt x="11928252" y="3166243"/>
                    <a:pt x="11940933" y="3226473"/>
                    <a:pt x="11978973" y="3282900"/>
                  </a:cubicBezTo>
                  <a:cubicBezTo>
                    <a:pt x="12131769" y="3509242"/>
                    <a:pt x="12175516" y="3417310"/>
                    <a:pt x="12175516" y="3417310"/>
                  </a:cubicBezTo>
                </a:path>
              </a:pathLst>
            </a:custGeom>
            <a:noFill/>
            <a:ln w="25089" cap="flat">
              <a:solidFill>
                <a:schemeClr val="accent4"/>
              </a:solidFill>
              <a:prstDash val="solid"/>
              <a:miter/>
            </a:ln>
          </p:spPr>
          <p:txBody>
            <a:bodyPr rtlCol="0" anchor="ctr"/>
            <a:lstStyle/>
            <a:p>
              <a:endParaRPr lang="en-US"/>
            </a:p>
          </p:txBody>
        </p:sp>
      </p:grpSp>
      <p:sp>
        <p:nvSpPr>
          <p:cNvPr id="22" name="Freeform: Shape 21"/>
          <p:cNvSpPr/>
          <p:nvPr/>
        </p:nvSpPr>
        <p:spPr>
          <a:xfrm rot="2879166">
            <a:off x="7282419" y="1925769"/>
            <a:ext cx="1163025" cy="685573"/>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27" name="Freeform: Shape 26"/>
          <p:cNvSpPr/>
          <p:nvPr/>
        </p:nvSpPr>
        <p:spPr>
          <a:xfrm rot="20611030">
            <a:off x="4687243" y="3136208"/>
            <a:ext cx="888939" cy="66670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solidFill>
            <a:schemeClr val="accent2">
              <a:alpha val="50000"/>
            </a:schemeClr>
          </a:solidFill>
          <a:ln w="9525" cap="flat">
            <a:noFill/>
            <a:prstDash val="solid"/>
            <a:miter/>
          </a:ln>
        </p:spPr>
        <p:txBody>
          <a:bodyPr rtlCol="0" anchor="ctr"/>
          <a:lstStyle/>
          <a:p>
            <a:endParaRPr lang="en-US" dirty="0"/>
          </a:p>
        </p:txBody>
      </p:sp>
      <p:sp>
        <p:nvSpPr>
          <p:cNvPr id="58" name="Freeform: Shape 57"/>
          <p:cNvSpPr/>
          <p:nvPr/>
        </p:nvSpPr>
        <p:spPr>
          <a:xfrm rot="20703363">
            <a:off x="10432167" y="3237012"/>
            <a:ext cx="1016719" cy="905036"/>
          </a:xfrm>
          <a:custGeom>
            <a:avLst/>
            <a:gdLst>
              <a:gd name="connsiteX0" fmla="*/ 149541 w 455455"/>
              <a:gd name="connsiteY0" fmla="*/ 388280 h 405425"/>
              <a:gd name="connsiteX1" fmla="*/ 294322 w 455455"/>
              <a:gd name="connsiteY1" fmla="*/ 388280 h 405425"/>
              <a:gd name="connsiteX2" fmla="*/ 302894 w 455455"/>
              <a:gd name="connsiteY2" fmla="*/ 396852 h 405425"/>
              <a:gd name="connsiteX3" fmla="*/ 294322 w 455455"/>
              <a:gd name="connsiteY3" fmla="*/ 405425 h 405425"/>
              <a:gd name="connsiteX4" fmla="*/ 149541 w 455455"/>
              <a:gd name="connsiteY4" fmla="*/ 405425 h 405425"/>
              <a:gd name="connsiteX5" fmla="*/ 140969 w 455455"/>
              <a:gd name="connsiteY5" fmla="*/ 396852 h 405425"/>
              <a:gd name="connsiteX6" fmla="*/ 149541 w 455455"/>
              <a:gd name="connsiteY6" fmla="*/ 388280 h 405425"/>
              <a:gd name="connsiteX7" fmla="*/ 25717 w 455455"/>
              <a:gd name="connsiteY7" fmla="*/ 210162 h 405425"/>
              <a:gd name="connsiteX8" fmla="*/ 415289 w 455455"/>
              <a:gd name="connsiteY8" fmla="*/ 210162 h 405425"/>
              <a:gd name="connsiteX9" fmla="*/ 417194 w 455455"/>
              <a:gd name="connsiteY9" fmla="*/ 233022 h 405425"/>
              <a:gd name="connsiteX10" fmla="*/ 359092 w 455455"/>
              <a:gd name="connsiteY10" fmla="*/ 336844 h 405425"/>
              <a:gd name="connsiteX11" fmla="*/ 295274 w 455455"/>
              <a:gd name="connsiteY11" fmla="*/ 376850 h 405425"/>
              <a:gd name="connsiteX12" fmla="*/ 279082 w 455455"/>
              <a:gd name="connsiteY12" fmla="*/ 380659 h 405425"/>
              <a:gd name="connsiteX13" fmla="*/ 160972 w 455455"/>
              <a:gd name="connsiteY13" fmla="*/ 380659 h 405425"/>
              <a:gd name="connsiteX14" fmla="*/ 144779 w 455455"/>
              <a:gd name="connsiteY14" fmla="*/ 376850 h 405425"/>
              <a:gd name="connsiteX15" fmla="*/ 99059 w 455455"/>
              <a:gd name="connsiteY15" fmla="*/ 353989 h 405425"/>
              <a:gd name="connsiteX16" fmla="*/ 32384 w 455455"/>
              <a:gd name="connsiteY16" fmla="*/ 263502 h 405425"/>
              <a:gd name="connsiteX17" fmla="*/ 25717 w 455455"/>
              <a:gd name="connsiteY17" fmla="*/ 233022 h 405425"/>
              <a:gd name="connsiteX18" fmla="*/ 25717 w 455455"/>
              <a:gd name="connsiteY18" fmla="*/ 210162 h 405425"/>
              <a:gd name="connsiteX19" fmla="*/ 374809 w 455455"/>
              <a:gd name="connsiteY19" fmla="*/ 492 h 405425"/>
              <a:gd name="connsiteX20" fmla="*/ 395288 w 455455"/>
              <a:gd name="connsiteY20" fmla="*/ 6326 h 405425"/>
              <a:gd name="connsiteX21" fmla="*/ 444817 w 455455"/>
              <a:gd name="connsiteY21" fmla="*/ 35854 h 405425"/>
              <a:gd name="connsiteX22" fmla="*/ 454342 w 455455"/>
              <a:gd name="connsiteY22" fmla="*/ 53951 h 405425"/>
              <a:gd name="connsiteX23" fmla="*/ 432435 w 455455"/>
              <a:gd name="connsiteY23" fmla="*/ 74907 h 405425"/>
              <a:gd name="connsiteX24" fmla="*/ 414338 w 455455"/>
              <a:gd name="connsiteY24" fmla="*/ 87289 h 405425"/>
              <a:gd name="connsiteX25" fmla="*/ 360045 w 455455"/>
              <a:gd name="connsiteY25" fmla="*/ 174919 h 405425"/>
              <a:gd name="connsiteX26" fmla="*/ 412432 w 455455"/>
              <a:gd name="connsiteY26" fmla="*/ 174919 h 405425"/>
              <a:gd name="connsiteX27" fmla="*/ 423863 w 455455"/>
              <a:gd name="connsiteY27" fmla="*/ 174919 h 405425"/>
              <a:gd name="connsiteX28" fmla="*/ 441007 w 455455"/>
              <a:gd name="connsiteY28" fmla="*/ 189206 h 405425"/>
              <a:gd name="connsiteX29" fmla="*/ 423863 w 455455"/>
              <a:gd name="connsiteY29" fmla="*/ 202542 h 405425"/>
              <a:gd name="connsiteX30" fmla="*/ 264795 w 455455"/>
              <a:gd name="connsiteY30" fmla="*/ 202542 h 405425"/>
              <a:gd name="connsiteX31" fmla="*/ 17145 w 455455"/>
              <a:gd name="connsiteY31" fmla="*/ 202542 h 405425"/>
              <a:gd name="connsiteX32" fmla="*/ 0 w 455455"/>
              <a:gd name="connsiteY32" fmla="*/ 188254 h 405425"/>
              <a:gd name="connsiteX33" fmla="*/ 16192 w 455455"/>
              <a:gd name="connsiteY33" fmla="*/ 174919 h 405425"/>
              <a:gd name="connsiteX34" fmla="*/ 254317 w 455455"/>
              <a:gd name="connsiteY34" fmla="*/ 174919 h 405425"/>
              <a:gd name="connsiteX35" fmla="*/ 279082 w 455455"/>
              <a:gd name="connsiteY35" fmla="*/ 161584 h 405425"/>
              <a:gd name="connsiteX36" fmla="*/ 359092 w 455455"/>
              <a:gd name="connsiteY36" fmla="*/ 45379 h 405425"/>
              <a:gd name="connsiteX37" fmla="*/ 360045 w 455455"/>
              <a:gd name="connsiteY37" fmla="*/ 30139 h 405425"/>
              <a:gd name="connsiteX38" fmla="*/ 360045 w 455455"/>
              <a:gd name="connsiteY38" fmla="*/ 16804 h 405425"/>
              <a:gd name="connsiteX39" fmla="*/ 374809 w 455455"/>
              <a:gd name="connsiteY39" fmla="*/ 492 h 405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55455" h="405425">
                <a:moveTo>
                  <a:pt x="149541" y="388280"/>
                </a:moveTo>
                <a:lnTo>
                  <a:pt x="294322" y="388280"/>
                </a:lnTo>
                <a:cubicBezTo>
                  <a:pt x="299084" y="388280"/>
                  <a:pt x="302894" y="392090"/>
                  <a:pt x="302894" y="396852"/>
                </a:cubicBezTo>
                <a:cubicBezTo>
                  <a:pt x="302894" y="402568"/>
                  <a:pt x="299084" y="405425"/>
                  <a:pt x="294322" y="405425"/>
                </a:cubicBezTo>
                <a:lnTo>
                  <a:pt x="149541" y="405425"/>
                </a:lnTo>
                <a:cubicBezTo>
                  <a:pt x="144779" y="405425"/>
                  <a:pt x="140969" y="401615"/>
                  <a:pt x="140969" y="396852"/>
                </a:cubicBezTo>
                <a:cubicBezTo>
                  <a:pt x="140969" y="392090"/>
                  <a:pt x="144779" y="388280"/>
                  <a:pt x="149541" y="388280"/>
                </a:cubicBezTo>
                <a:close/>
                <a:moveTo>
                  <a:pt x="25717" y="210162"/>
                </a:moveTo>
                <a:cubicBezTo>
                  <a:pt x="154304" y="210162"/>
                  <a:pt x="285749" y="210162"/>
                  <a:pt x="415289" y="210162"/>
                </a:cubicBezTo>
                <a:cubicBezTo>
                  <a:pt x="419099" y="217782"/>
                  <a:pt x="418147" y="225402"/>
                  <a:pt x="417194" y="233022"/>
                </a:cubicBezTo>
                <a:cubicBezTo>
                  <a:pt x="409574" y="273027"/>
                  <a:pt x="389572" y="308269"/>
                  <a:pt x="359092" y="336844"/>
                </a:cubicBezTo>
                <a:cubicBezTo>
                  <a:pt x="340042" y="353989"/>
                  <a:pt x="319087" y="367325"/>
                  <a:pt x="295274" y="376850"/>
                </a:cubicBezTo>
                <a:cubicBezTo>
                  <a:pt x="290512" y="381612"/>
                  <a:pt x="284797" y="380659"/>
                  <a:pt x="279082" y="380659"/>
                </a:cubicBezTo>
                <a:cubicBezTo>
                  <a:pt x="240029" y="380659"/>
                  <a:pt x="200977" y="380659"/>
                  <a:pt x="160972" y="380659"/>
                </a:cubicBezTo>
                <a:cubicBezTo>
                  <a:pt x="155257" y="380659"/>
                  <a:pt x="149542" y="381612"/>
                  <a:pt x="144779" y="376850"/>
                </a:cubicBezTo>
                <a:cubicBezTo>
                  <a:pt x="127634" y="373039"/>
                  <a:pt x="113347" y="363514"/>
                  <a:pt x="99059" y="353989"/>
                </a:cubicBezTo>
                <a:cubicBezTo>
                  <a:pt x="66674" y="331129"/>
                  <a:pt x="44767" y="300650"/>
                  <a:pt x="32384" y="263502"/>
                </a:cubicBezTo>
                <a:cubicBezTo>
                  <a:pt x="29527" y="253977"/>
                  <a:pt x="26669" y="243500"/>
                  <a:pt x="25717" y="233022"/>
                </a:cubicBezTo>
                <a:cubicBezTo>
                  <a:pt x="24764" y="225402"/>
                  <a:pt x="23812" y="217782"/>
                  <a:pt x="25717" y="210162"/>
                </a:cubicBezTo>
                <a:close/>
                <a:moveTo>
                  <a:pt x="374809" y="492"/>
                </a:moveTo>
                <a:cubicBezTo>
                  <a:pt x="380286" y="-1056"/>
                  <a:pt x="386715" y="1087"/>
                  <a:pt x="395288" y="6326"/>
                </a:cubicBezTo>
                <a:cubicBezTo>
                  <a:pt x="411480" y="15851"/>
                  <a:pt x="429578" y="26329"/>
                  <a:pt x="444817" y="35854"/>
                </a:cubicBezTo>
                <a:cubicBezTo>
                  <a:pt x="451485" y="39664"/>
                  <a:pt x="458153" y="45379"/>
                  <a:pt x="454342" y="53951"/>
                </a:cubicBezTo>
                <a:cubicBezTo>
                  <a:pt x="450532" y="63476"/>
                  <a:pt x="443865" y="73954"/>
                  <a:pt x="432435" y="74907"/>
                </a:cubicBezTo>
                <a:cubicBezTo>
                  <a:pt x="422910" y="74907"/>
                  <a:pt x="419100" y="79669"/>
                  <a:pt x="414338" y="87289"/>
                </a:cubicBezTo>
                <a:cubicBezTo>
                  <a:pt x="396240" y="118722"/>
                  <a:pt x="380047" y="141582"/>
                  <a:pt x="360045" y="174919"/>
                </a:cubicBezTo>
                <a:cubicBezTo>
                  <a:pt x="381953" y="174919"/>
                  <a:pt x="392430" y="174919"/>
                  <a:pt x="412432" y="174919"/>
                </a:cubicBezTo>
                <a:cubicBezTo>
                  <a:pt x="416242" y="174919"/>
                  <a:pt x="420053" y="174919"/>
                  <a:pt x="423863" y="174919"/>
                </a:cubicBezTo>
                <a:cubicBezTo>
                  <a:pt x="432435" y="175872"/>
                  <a:pt x="441007" y="178729"/>
                  <a:pt x="441007" y="189206"/>
                </a:cubicBezTo>
                <a:cubicBezTo>
                  <a:pt x="441007" y="199684"/>
                  <a:pt x="433388" y="202542"/>
                  <a:pt x="423863" y="202542"/>
                </a:cubicBezTo>
                <a:cubicBezTo>
                  <a:pt x="370522" y="202542"/>
                  <a:pt x="318135" y="202542"/>
                  <a:pt x="264795" y="202542"/>
                </a:cubicBezTo>
                <a:cubicBezTo>
                  <a:pt x="181928" y="202542"/>
                  <a:pt x="100013" y="202542"/>
                  <a:pt x="17145" y="202542"/>
                </a:cubicBezTo>
                <a:cubicBezTo>
                  <a:pt x="6667" y="202542"/>
                  <a:pt x="0" y="199684"/>
                  <a:pt x="0" y="188254"/>
                </a:cubicBezTo>
                <a:cubicBezTo>
                  <a:pt x="0" y="176824"/>
                  <a:pt x="6667" y="174919"/>
                  <a:pt x="16192" y="174919"/>
                </a:cubicBezTo>
                <a:cubicBezTo>
                  <a:pt x="92392" y="174919"/>
                  <a:pt x="177165" y="174919"/>
                  <a:pt x="254317" y="174919"/>
                </a:cubicBezTo>
                <a:cubicBezTo>
                  <a:pt x="265747" y="174919"/>
                  <a:pt x="272415" y="172062"/>
                  <a:pt x="279082" y="161584"/>
                </a:cubicBezTo>
                <a:cubicBezTo>
                  <a:pt x="306705" y="119674"/>
                  <a:pt x="329565" y="86336"/>
                  <a:pt x="359092" y="45379"/>
                </a:cubicBezTo>
                <a:cubicBezTo>
                  <a:pt x="362903" y="39664"/>
                  <a:pt x="362903" y="35854"/>
                  <a:pt x="360045" y="30139"/>
                </a:cubicBezTo>
                <a:cubicBezTo>
                  <a:pt x="359092" y="26329"/>
                  <a:pt x="359092" y="21567"/>
                  <a:pt x="360045" y="16804"/>
                </a:cubicBezTo>
                <a:cubicBezTo>
                  <a:pt x="364808" y="7279"/>
                  <a:pt x="369332" y="2040"/>
                  <a:pt x="374809" y="492"/>
                </a:cubicBezTo>
                <a:close/>
              </a:path>
            </a:pathLst>
          </a:custGeom>
          <a:solidFill>
            <a:schemeClr val="accent1">
              <a:alpha val="50000"/>
            </a:schemeClr>
          </a:solidFill>
          <a:ln w="9525" cap="flat">
            <a:noFill/>
            <a:prstDash val="solid"/>
            <a:miter/>
          </a:ln>
        </p:spPr>
        <p:txBody>
          <a:bodyPr rtlCol="0" anchor="ctr"/>
          <a:lstStyle/>
          <a:p>
            <a:endParaRPr lang="en-US" dirty="0"/>
          </a:p>
        </p:txBody>
      </p:sp>
      <p:sp>
        <p:nvSpPr>
          <p:cNvPr id="70" name="Title 69"/>
          <p:cNvSpPr>
            <a:spLocks noGrp="1"/>
          </p:cNvSpPr>
          <p:nvPr>
            <p:ph type="title" idx="4294967295"/>
          </p:nvPr>
        </p:nvSpPr>
        <p:spPr>
          <a:xfrm>
            <a:off x="643514" y="4670870"/>
            <a:ext cx="10904872" cy="751121"/>
          </a:xfrm>
          <a:prstGeom prst="rect">
            <a:avLst/>
          </a:prstGeom>
        </p:spPr>
        <p:txBody>
          <a:bodyPr/>
          <a:lstStyle/>
          <a:p>
            <a:pPr algn="ctr"/>
            <a:r>
              <a:rPr lang="en-US" sz="3200" dirty="0" err="1">
                <a:solidFill>
                  <a:schemeClr val="bg1"/>
                </a:solidFill>
              </a:rPr>
              <a:t>Pengembangan</a:t>
            </a:r>
            <a:r>
              <a:rPr lang="en-US" sz="3200" dirty="0">
                <a:solidFill>
                  <a:schemeClr val="bg1"/>
                </a:solidFill>
              </a:rPr>
              <a:t> </a:t>
            </a:r>
            <a:r>
              <a:rPr lang="en-US" sz="3200" dirty="0" err="1">
                <a:solidFill>
                  <a:schemeClr val="bg1"/>
                </a:solidFill>
              </a:rPr>
              <a:t>Aplikasi</a:t>
            </a:r>
            <a:r>
              <a:rPr lang="en-US" sz="3200" dirty="0">
                <a:solidFill>
                  <a:schemeClr val="bg1"/>
                </a:solidFill>
              </a:rPr>
              <a:t> </a:t>
            </a:r>
            <a:r>
              <a:rPr lang="en-US" sz="3200" dirty="0" err="1">
                <a:solidFill>
                  <a:schemeClr val="bg1"/>
                </a:solidFill>
              </a:rPr>
              <a:t>Perangkat</a:t>
            </a:r>
            <a:r>
              <a:rPr lang="en-US" sz="3200" dirty="0">
                <a:solidFill>
                  <a:schemeClr val="bg1"/>
                </a:solidFill>
              </a:rPr>
              <a:t> </a:t>
            </a:r>
            <a:r>
              <a:rPr lang="en-US" sz="3200" dirty="0" err="1">
                <a:solidFill>
                  <a:schemeClr val="bg1"/>
                </a:solidFill>
              </a:rPr>
              <a:t>Bergerak</a:t>
            </a:r>
            <a:r>
              <a:rPr lang="en-US" sz="3200" dirty="0">
                <a:solidFill>
                  <a:schemeClr val="bg1"/>
                </a:solidFill>
              </a:rPr>
              <a:t> Panduan dan </a:t>
            </a:r>
            <a:r>
              <a:rPr lang="en-US" sz="3200" dirty="0" err="1">
                <a:solidFill>
                  <a:schemeClr val="bg1"/>
                </a:solidFill>
              </a:rPr>
              <a:t>Resep</a:t>
            </a:r>
            <a:r>
              <a:rPr lang="en-US" sz="3200" dirty="0">
                <a:solidFill>
                  <a:schemeClr val="bg1"/>
                </a:solidFill>
              </a:rPr>
              <a:t> </a:t>
            </a:r>
            <a:r>
              <a:rPr lang="en-US" sz="3200" dirty="0" err="1">
                <a:solidFill>
                  <a:schemeClr val="bg1"/>
                </a:solidFill>
              </a:rPr>
              <a:t>Masakan</a:t>
            </a:r>
            <a:r>
              <a:rPr lang="en-US" sz="3200" dirty="0">
                <a:solidFill>
                  <a:schemeClr val="bg1"/>
                </a:solidFill>
              </a:rPr>
              <a:t> </a:t>
            </a:r>
            <a:r>
              <a:rPr lang="en-US" sz="3200" dirty="0" err="1">
                <a:solidFill>
                  <a:schemeClr val="bg1"/>
                </a:solidFill>
              </a:rPr>
              <a:t>untuk</a:t>
            </a:r>
            <a:r>
              <a:rPr lang="en-US" sz="3200" dirty="0">
                <a:solidFill>
                  <a:schemeClr val="bg1"/>
                </a:solidFill>
              </a:rPr>
              <a:t> </a:t>
            </a:r>
            <a:r>
              <a:rPr lang="en-US" sz="3200" dirty="0" err="1">
                <a:solidFill>
                  <a:schemeClr val="bg1"/>
                </a:solidFill>
              </a:rPr>
              <a:t>Mahasiswa</a:t>
            </a:r>
            <a:r>
              <a:rPr lang="en-US" sz="3200" dirty="0">
                <a:solidFill>
                  <a:schemeClr val="bg1"/>
                </a:solidFill>
              </a:rPr>
              <a:t> </a:t>
            </a:r>
            <a:r>
              <a:rPr lang="en-US" sz="3200" dirty="0" err="1">
                <a:solidFill>
                  <a:schemeClr val="bg1"/>
                </a:solidFill>
              </a:rPr>
              <a:t>Berbasis</a:t>
            </a:r>
            <a:r>
              <a:rPr lang="en-US" sz="3200" dirty="0">
                <a:solidFill>
                  <a:schemeClr val="bg1"/>
                </a:solidFill>
              </a:rPr>
              <a:t> Android</a:t>
            </a:r>
            <a:endParaRPr lang="en-US" sz="3200" dirty="0">
              <a:solidFill>
                <a:schemeClr val="bg1"/>
              </a:solidFill>
            </a:endParaRPr>
          </a:p>
        </p:txBody>
      </p:sp>
      <p:sp>
        <p:nvSpPr>
          <p:cNvPr id="71" name="Text Placeholder 70"/>
          <p:cNvSpPr>
            <a:spLocks noGrp="1"/>
          </p:cNvSpPr>
          <p:nvPr>
            <p:ph type="body" sz="quarter" idx="4294967295"/>
          </p:nvPr>
        </p:nvSpPr>
        <p:spPr>
          <a:xfrm>
            <a:off x="-148" y="5768548"/>
            <a:ext cx="12192000" cy="432048"/>
          </a:xfrm>
          <a:prstGeom prst="rect">
            <a:avLst/>
          </a:prstGeom>
        </p:spPr>
        <p:txBody>
          <a:bodyPr/>
          <a:lstStyle/>
          <a:p>
            <a:pPr marL="0" indent="0" algn="ctr">
              <a:buNone/>
            </a:pPr>
            <a:r>
              <a:rPr lang="en-US" altLang="ko-KR" sz="2000" dirty="0">
                <a:solidFill>
                  <a:schemeClr val="bg1"/>
                </a:solidFill>
              </a:rPr>
              <a:t>Muhammad Ziyad Al Maududi (195150200111067)</a:t>
            </a:r>
            <a:endParaRPr lang="en-US" altLang="ko-KR"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2863015" y="542139"/>
            <a:ext cx="2946794" cy="4057124"/>
            <a:chOff x="4406505" y="1014865"/>
            <a:chExt cx="3861193" cy="4057124"/>
          </a:xfrm>
        </p:grpSpPr>
        <p:sp>
          <p:nvSpPr>
            <p:cNvPr id="10" name="TextBox 9"/>
            <p:cNvSpPr txBox="1"/>
            <p:nvPr/>
          </p:nvSpPr>
          <p:spPr>
            <a:xfrm>
              <a:off x="4406506" y="1471003"/>
              <a:ext cx="3861192" cy="3600986"/>
            </a:xfrm>
            <a:prstGeom prst="rect">
              <a:avLst/>
            </a:prstGeom>
            <a:noFill/>
          </p:spPr>
          <p:txBody>
            <a:bodyPr wrap="square" rtlCol="0">
              <a:spAutoFit/>
            </a:bodyPr>
            <a:lstStyle/>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r>
                <a:rPr lang="it-IT" sz="1200" b="1" dirty="0">
                  <a:solidFill>
                    <a:schemeClr val="tx1">
                      <a:lumMod val="75000"/>
                      <a:lumOff val="25000"/>
                    </a:schemeClr>
                  </a:solidFill>
                  <a:ea typeface="SimSun" panose="02010600030101010101" pitchFamily="2" charset="-122"/>
                </a:rPr>
                <a:t>Contoh skenario pada </a:t>
              </a:r>
              <a:r>
                <a:rPr lang="it-IT" sz="1200" b="1" i="1" dirty="0">
                  <a:solidFill>
                    <a:schemeClr val="tx1">
                      <a:lumMod val="75000"/>
                      <a:lumOff val="25000"/>
                    </a:schemeClr>
                  </a:solidFill>
                  <a:ea typeface="SimSun" panose="02010600030101010101" pitchFamily="2" charset="-122"/>
                </a:rPr>
                <a:t>scenario-based testing</a:t>
              </a:r>
              <a:endParaRPr lang="it-IT" sz="1200" b="1" i="1" dirty="0">
                <a:solidFill>
                  <a:schemeClr val="tx1">
                    <a:lumMod val="75000"/>
                    <a:lumOff val="25000"/>
                  </a:schemeClr>
                </a:solidFill>
                <a:ea typeface="SimSun" panose="02010600030101010101" pitchFamily="2" charset="-122"/>
              </a:endParaRPr>
            </a:p>
            <a:p>
              <a:pPr marL="0" marR="0" algn="just">
                <a:spcBef>
                  <a:spcPts val="0"/>
                </a:spcBef>
                <a:spcAft>
                  <a:spcPts val="0"/>
                </a:spcAft>
              </a:pPr>
              <a:r>
                <a:rPr lang="it-IT" sz="1200" dirty="0">
                  <a:solidFill>
                    <a:schemeClr val="tx1">
                      <a:lumMod val="75000"/>
                      <a:lumOff val="25000"/>
                    </a:schemeClr>
                  </a:solidFill>
                  <a:ea typeface="SimSun" panose="02010600030101010101" pitchFamily="2" charset="-122"/>
                </a:rPr>
                <a:t>Sumber: SoapUI (2022)</a:t>
              </a:r>
              <a:endParaRPr lang="id-ID" sz="1200" dirty="0">
                <a:solidFill>
                  <a:schemeClr val="tx1">
                    <a:lumMod val="75000"/>
                    <a:lumOff val="25000"/>
                  </a:schemeClr>
                </a:solidFill>
                <a:effectLst/>
                <a:ea typeface="SimSun" panose="02010600030101010101" pitchFamily="2" charset="-122"/>
              </a:endParaRPr>
            </a:p>
          </p:txBody>
        </p:sp>
        <p:sp>
          <p:nvSpPr>
            <p:cNvPr id="11" name="TextBox 10"/>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anose="020B0604020202020204" pitchFamily="34" charset="0"/>
                </a:rPr>
                <a:t>Scenario-Based Testing</a:t>
              </a:r>
              <a:endParaRPr lang="ko-KR" altLang="en-US" sz="2000" b="1" i="1" dirty="0">
                <a:solidFill>
                  <a:schemeClr val="accent1"/>
                </a:solidFill>
                <a:cs typeface="Arial" panose="020B0604020202020204" pitchFamily="34" charset="0"/>
              </a:endParaRPr>
            </a:p>
          </p:txBody>
        </p:sp>
      </p:grpSp>
      <p:grpSp>
        <p:nvGrpSpPr>
          <p:cNvPr id="15" name="Group 14"/>
          <p:cNvGrpSpPr/>
          <p:nvPr/>
        </p:nvGrpSpPr>
        <p:grpSpPr>
          <a:xfrm>
            <a:off x="6382190" y="542139"/>
            <a:ext cx="4269768" cy="5719117"/>
            <a:chOff x="4406505" y="1014865"/>
            <a:chExt cx="3861193" cy="5719117"/>
          </a:xfrm>
        </p:grpSpPr>
        <p:sp>
          <p:nvSpPr>
            <p:cNvPr id="16" name="TextBox 15"/>
            <p:cNvSpPr txBox="1"/>
            <p:nvPr/>
          </p:nvSpPr>
          <p:spPr>
            <a:xfrm>
              <a:off x="4406506" y="1471003"/>
              <a:ext cx="3861192" cy="5262979"/>
            </a:xfrm>
            <a:prstGeom prst="rect">
              <a:avLst/>
            </a:prstGeom>
            <a:noFill/>
          </p:spPr>
          <p:txBody>
            <a:bodyPr wrap="square" rtlCol="0">
              <a:spAutoFit/>
            </a:bodyPr>
            <a:lstStyle/>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r>
                <a:rPr lang="id-ID" sz="1200" b="1"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rPr>
                <a:t>Instrumen pertanyaan pada SUS</a:t>
              </a:r>
              <a:endParaRPr lang="id-ID" sz="1200" b="1"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r>
                <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rPr>
                <a:t>Sumber: Adaptasi dari Ependi, Kurniawan, &amp; Panjaitan (2019)</a:t>
              </a: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r>
                <a:rPr lang="id-ID" sz="1200" b="1"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rPr>
                <a:t>Penilaian SUS</a:t>
              </a:r>
              <a:endParaRPr lang="id-ID" sz="1200" b="1"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r>
                <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rPr>
                <a:t>Sumber: Ependi, Kurniawan, &amp; Panjaitan (2019)</a:t>
              </a: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p:txBody>
        </p:sp>
        <p:sp>
          <p:nvSpPr>
            <p:cNvPr id="17" name="TextBox 16"/>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anose="020B0604020202020204" pitchFamily="34" charset="0"/>
                </a:rPr>
                <a:t>System Usability Scale</a:t>
              </a:r>
              <a:endParaRPr lang="ko-KR" altLang="en-US" sz="2000" b="1" i="1" dirty="0">
                <a:solidFill>
                  <a:schemeClr val="accent1"/>
                </a:solidFill>
                <a:cs typeface="Arial" panose="020B0604020202020204" pitchFamily="34" charset="0"/>
              </a:endParaRPr>
            </a:p>
          </p:txBody>
        </p:sp>
      </p:grpSp>
      <p:pic>
        <p:nvPicPr>
          <p:cNvPr id="13" name="Picture 1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2943225" y="994002"/>
            <a:ext cx="3040380" cy="2865120"/>
          </a:xfrm>
          <a:prstGeom prst="rect">
            <a:avLst/>
          </a:prstGeom>
          <a:noFill/>
          <a:ln>
            <a:noFill/>
          </a:ln>
        </p:spPr>
      </p:pic>
      <p:pic>
        <p:nvPicPr>
          <p:cNvPr id="22" name="Picture 21"/>
          <p:cNvPicPr>
            <a:picLocks noChangeAspect="1"/>
          </p:cNvPicPr>
          <p:nvPr/>
        </p:nvPicPr>
        <p:blipFill>
          <a:blip r:embed="rId2"/>
          <a:stretch>
            <a:fillRect/>
          </a:stretch>
        </p:blipFill>
        <p:spPr>
          <a:xfrm>
            <a:off x="6486473" y="994002"/>
            <a:ext cx="3979755" cy="2705766"/>
          </a:xfrm>
          <a:prstGeom prst="rect">
            <a:avLst/>
          </a:prstGeom>
        </p:spPr>
      </p:pic>
      <p:pic>
        <p:nvPicPr>
          <p:cNvPr id="23" name="Picture 22"/>
          <p:cNvPicPr>
            <a:picLocks noChangeAspect="1"/>
          </p:cNvPicPr>
          <p:nvPr/>
        </p:nvPicPr>
        <p:blipFill>
          <a:blip r:embed="rId3"/>
          <a:stretch>
            <a:fillRect/>
          </a:stretch>
        </p:blipFill>
        <p:spPr>
          <a:xfrm>
            <a:off x="6482810" y="4221950"/>
            <a:ext cx="4588510" cy="1501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Metodologi</a:t>
            </a:r>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3021207" y="397123"/>
            <a:ext cx="3455666" cy="882739"/>
            <a:chOff x="7289252" y="887353"/>
            <a:chExt cx="4388941" cy="477465"/>
          </a:xfrm>
        </p:grpSpPr>
        <p:sp>
          <p:nvSpPr>
            <p:cNvPr id="23" name="TextBox 22"/>
            <p:cNvSpPr txBox="1"/>
            <p:nvPr userDrawn="1"/>
          </p:nvSpPr>
          <p:spPr>
            <a:xfrm>
              <a:off x="7343410" y="887353"/>
              <a:ext cx="4334783" cy="199768"/>
            </a:xfrm>
            <a:prstGeom prst="rect">
              <a:avLst/>
            </a:prstGeom>
            <a:noFill/>
          </p:spPr>
          <p:txBody>
            <a:bodyPr wrap="square" lIns="48000" tIns="0" rIns="24000" bIns="0" rtlCol="0">
              <a:spAutoFit/>
            </a:bodyPr>
            <a:lstStyle/>
            <a:p>
              <a:r>
                <a:rPr lang="id-ID" altLang="ko-KR" sz="2400" b="1" dirty="0">
                  <a:solidFill>
                    <a:schemeClr val="accent2"/>
                  </a:solidFill>
                  <a:cs typeface="Arial" panose="020B0604020202020204" pitchFamily="34" charset="0"/>
                </a:rPr>
                <a:t>Metodologi Penelitian</a:t>
              </a:r>
              <a:endParaRPr lang="ko-KR" altLang="en-US" sz="2400" b="1" dirty="0">
                <a:solidFill>
                  <a:schemeClr val="accent2"/>
                </a:solidFill>
                <a:cs typeface="Arial" panose="020B0604020202020204" pitchFamily="34" charset="0"/>
              </a:endParaRPr>
            </a:p>
          </p:txBody>
        </p:sp>
        <p:sp>
          <p:nvSpPr>
            <p:cNvPr id="26" name="TextBox 25"/>
            <p:cNvSpPr txBox="1"/>
            <p:nvPr/>
          </p:nvSpPr>
          <p:spPr>
            <a:xfrm>
              <a:off x="7289252" y="1160190"/>
              <a:ext cx="4334782" cy="204628"/>
            </a:xfrm>
            <a:prstGeom prst="rect">
              <a:avLst/>
            </a:prstGeom>
            <a:noFill/>
          </p:spPr>
          <p:txBody>
            <a:bodyPr wrap="square" rtlCol="0">
              <a:spAutoFit/>
            </a:bodyPr>
            <a:lstStyle/>
            <a:p>
              <a:endParaRPr lang="en-US" altLang="ko-KR" sz="1200" dirty="0">
                <a:solidFill>
                  <a:schemeClr val="tx1">
                    <a:lumMod val="75000"/>
                    <a:lumOff val="25000"/>
                  </a:schemeClr>
                </a:solidFill>
                <a:cs typeface="Arial" panose="020B0604020202020204" pitchFamily="34" charset="0"/>
              </a:endParaRPr>
            </a:p>
          </p:txBody>
        </p:sp>
      </p:grpSp>
      <p:grpSp>
        <p:nvGrpSpPr>
          <p:cNvPr id="32" name="Group 31"/>
          <p:cNvGrpSpPr/>
          <p:nvPr/>
        </p:nvGrpSpPr>
        <p:grpSpPr>
          <a:xfrm>
            <a:off x="7349709" y="1752950"/>
            <a:ext cx="4301439" cy="1251490"/>
            <a:chOff x="7343410" y="1058555"/>
            <a:chExt cx="4334783" cy="1251490"/>
          </a:xfrm>
        </p:grpSpPr>
        <p:sp>
          <p:nvSpPr>
            <p:cNvPr id="33" name="TextBox 32"/>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anose="020B0604020202020204" pitchFamily="34" charset="0"/>
                </a:rPr>
                <a:t>S</a:t>
              </a:r>
              <a:r>
                <a:rPr lang="id-ID" altLang="ko-KR" sz="2400" b="1" dirty="0">
                  <a:solidFill>
                    <a:schemeClr val="accent2"/>
                  </a:solidFill>
                  <a:cs typeface="Arial" panose="020B0604020202020204" pitchFamily="34" charset="0"/>
                </a:rPr>
                <a:t>ubjek dan Lokasi Penelitian</a:t>
              </a:r>
              <a:endParaRPr lang="ko-KR" altLang="en-US" sz="2400" b="1" dirty="0">
                <a:solidFill>
                  <a:schemeClr val="accent2"/>
                </a:solidFill>
                <a:cs typeface="Arial" panose="020B0604020202020204" pitchFamily="34" charset="0"/>
              </a:endParaRPr>
            </a:p>
          </p:txBody>
        </p:sp>
        <p:grpSp>
          <p:nvGrpSpPr>
            <p:cNvPr id="34" name="Group 64"/>
            <p:cNvGrpSpPr/>
            <p:nvPr/>
          </p:nvGrpSpPr>
          <p:grpSpPr>
            <a:xfrm>
              <a:off x="7343410" y="1441351"/>
              <a:ext cx="4334783" cy="868694"/>
              <a:chOff x="910640" y="2975795"/>
              <a:chExt cx="1527408" cy="2172745"/>
            </a:xfrm>
          </p:grpSpPr>
          <p:sp>
            <p:nvSpPr>
              <p:cNvPr id="35" name="TextBox 34"/>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Subjek Penelitian</a:t>
                </a:r>
                <a:endParaRPr lang="ko-KR" altLang="en-US" sz="1400" b="1" dirty="0">
                  <a:solidFill>
                    <a:schemeClr val="tx1">
                      <a:lumMod val="75000"/>
                      <a:lumOff val="25000"/>
                    </a:schemeClr>
                  </a:solidFill>
                  <a:cs typeface="Arial" panose="020B0604020202020204" pitchFamily="34" charset="0"/>
                </a:endParaRPr>
              </a:p>
            </p:txBody>
          </p:sp>
          <p:sp>
            <p:nvSpPr>
              <p:cNvPr id="36" name="TextBox 35"/>
              <p:cNvSpPr txBox="1"/>
              <p:nvPr/>
            </p:nvSpPr>
            <p:spPr>
              <a:xfrm>
                <a:off x="910640" y="3531961"/>
                <a:ext cx="1527408" cy="161657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ahasiswa</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suka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terkadang</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atau</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pernah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memasak</a:t>
                </a:r>
                <a:r>
                  <a:rPr lang="id-ID" altLang="ko-KR" sz="1200" dirty="0">
                    <a:solidFill>
                      <a:schemeClr val="tx1">
                        <a:lumMod val="75000"/>
                        <a:lumOff val="25000"/>
                      </a:schemeClr>
                    </a:solidFill>
                    <a:cs typeface="Arial" panose="020B0604020202020204" pitchFamily="34" charset="0"/>
                  </a:rPr>
                  <a:t>, dengan studi kasus mahasiswa Fakultas Ilmu Komputer Universitas Brawijaya</a:t>
                </a:r>
                <a:r>
                  <a:rPr lang="en-US" altLang="ko-KR" sz="1200" dirty="0">
                    <a:solidFill>
                      <a:schemeClr val="tx1">
                        <a:lumMod val="75000"/>
                        <a:lumOff val="25000"/>
                      </a:schemeClr>
                    </a:solidFill>
                    <a:cs typeface="Arial" panose="020B0604020202020204" pitchFamily="34" charset="0"/>
                  </a:rPr>
                  <a:t>.</a:t>
                </a:r>
                <a:endParaRPr lang="en-US" altLang="ko-KR" sz="1200" dirty="0">
                  <a:solidFill>
                    <a:schemeClr val="tx1">
                      <a:lumMod val="75000"/>
                      <a:lumOff val="25000"/>
                    </a:schemeClr>
                  </a:solidFill>
                  <a:cs typeface="Arial" panose="020B0604020202020204" pitchFamily="34" charset="0"/>
                </a:endParaRPr>
              </a:p>
            </p:txBody>
          </p:sp>
        </p:grpSp>
      </p:grpSp>
      <p:pic>
        <p:nvPicPr>
          <p:cNvPr id="37" name="Picture Placeholder 36"/>
          <p:cNvPicPr>
            <a:picLocks noGrp="1" noChangeAspect="1" noChangeArrowheads="1"/>
          </p:cNvPicPr>
          <p:nvPr>
            <p:ph type="pic" sz="quarter" idx="4294967295"/>
          </p:nvPr>
        </p:nvPicPr>
        <p:blipFill rotWithShape="1">
          <a:blip r:embed="rId1" cstate="print">
            <a:extLst>
              <a:ext uri="{28A0092B-C50C-407E-A947-70E740481C1C}">
                <a14:useLocalDpi xmlns:a14="http://schemas.microsoft.com/office/drawing/2010/main" val="0"/>
              </a:ext>
            </a:extLst>
          </a:blip>
          <a:srcRect l="-21237" r="-20847" b="388"/>
          <a:stretch>
            <a:fillRect/>
          </a:stretch>
        </p:blipFill>
        <p:spPr>
          <a:xfrm>
            <a:off x="2687510" y="779919"/>
            <a:ext cx="3789363" cy="5965825"/>
          </a:xfrm>
          <a:prstGeom prst="rect">
            <a:avLst/>
          </a:prstGeom>
          <a:noFill/>
          <a:ln>
            <a:noFill/>
          </a:ln>
        </p:spPr>
      </p:pic>
      <p:sp>
        <p:nvSpPr>
          <p:cNvPr id="38" name="TextBox 37"/>
          <p:cNvSpPr txBox="1"/>
          <p:nvPr/>
        </p:nvSpPr>
        <p:spPr>
          <a:xfrm>
            <a:off x="7349709" y="3017904"/>
            <a:ext cx="4301439"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Lokasi Penelitian</a:t>
            </a:r>
            <a:endParaRPr lang="ko-KR" altLang="en-US" sz="1400" b="1" dirty="0">
              <a:solidFill>
                <a:schemeClr val="tx1">
                  <a:lumMod val="75000"/>
                  <a:lumOff val="25000"/>
                </a:schemeClr>
              </a:solidFill>
              <a:cs typeface="Arial" panose="020B0604020202020204" pitchFamily="34" charset="0"/>
            </a:endParaRPr>
          </a:p>
        </p:txBody>
      </p:sp>
      <p:sp>
        <p:nvSpPr>
          <p:cNvPr id="39" name="TextBox 38"/>
          <p:cNvSpPr txBox="1"/>
          <p:nvPr/>
        </p:nvSpPr>
        <p:spPr>
          <a:xfrm>
            <a:off x="7349709" y="3240267"/>
            <a:ext cx="4301439"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Fakultas Ilmu Komputer Universitas Brawijaya.</a:t>
            </a:r>
            <a:endParaRPr lang="en-US" altLang="ko-KR" sz="1200" dirty="0">
              <a:solidFill>
                <a:schemeClr val="tx1">
                  <a:lumMod val="75000"/>
                  <a:lumOff val="25000"/>
                </a:schemeClr>
              </a:solidFill>
              <a:cs typeface="Arial" panose="020B0604020202020204" pitchFamily="34" charset="0"/>
            </a:endParaRPr>
          </a:p>
        </p:txBody>
      </p:sp>
      <p:grpSp>
        <p:nvGrpSpPr>
          <p:cNvPr id="45" name="Group 44"/>
          <p:cNvGrpSpPr/>
          <p:nvPr/>
        </p:nvGrpSpPr>
        <p:grpSpPr>
          <a:xfrm>
            <a:off x="7349709" y="388810"/>
            <a:ext cx="4301439" cy="882158"/>
            <a:chOff x="7343410" y="1058555"/>
            <a:chExt cx="4334783" cy="882158"/>
          </a:xfrm>
        </p:grpSpPr>
        <p:sp>
          <p:nvSpPr>
            <p:cNvPr id="47" name="TextBox 46"/>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anose="020B0604020202020204" pitchFamily="34" charset="0"/>
                </a:rPr>
                <a:t>T</a:t>
              </a:r>
              <a:r>
                <a:rPr lang="id-ID" altLang="ko-KR" sz="2400" b="1" dirty="0">
                  <a:solidFill>
                    <a:schemeClr val="accent2"/>
                  </a:solidFill>
                  <a:cs typeface="Arial" panose="020B0604020202020204" pitchFamily="34" charset="0"/>
                </a:rPr>
                <a:t>ipe Penelitian</a:t>
              </a:r>
              <a:endParaRPr lang="ko-KR" altLang="en-US" sz="2400" b="1" dirty="0">
                <a:solidFill>
                  <a:schemeClr val="accent2"/>
                </a:solidFill>
                <a:cs typeface="Arial" panose="020B0604020202020204" pitchFamily="34" charset="0"/>
              </a:endParaRPr>
            </a:p>
          </p:txBody>
        </p:sp>
        <p:grpSp>
          <p:nvGrpSpPr>
            <p:cNvPr id="48" name="Group 64"/>
            <p:cNvGrpSpPr/>
            <p:nvPr/>
          </p:nvGrpSpPr>
          <p:grpSpPr>
            <a:xfrm>
              <a:off x="7343410" y="1441351"/>
              <a:ext cx="4334783" cy="499362"/>
              <a:chOff x="910640" y="2975795"/>
              <a:chExt cx="1527408" cy="1248985"/>
            </a:xfrm>
          </p:grpSpPr>
          <p:sp>
            <p:nvSpPr>
              <p:cNvPr id="49" name="TextBox 48"/>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Implementatif Pengembangan</a:t>
                </a:r>
                <a:endParaRPr lang="ko-KR" altLang="en-US" sz="1400" b="1" dirty="0">
                  <a:solidFill>
                    <a:schemeClr val="tx1">
                      <a:lumMod val="75000"/>
                      <a:lumOff val="25000"/>
                    </a:schemeClr>
                  </a:solidFill>
                  <a:cs typeface="Arial" panose="020B0604020202020204" pitchFamily="34" charset="0"/>
                </a:endParaRPr>
              </a:p>
            </p:txBody>
          </p:sp>
          <p:sp>
            <p:nvSpPr>
              <p:cNvPr id="50" name="TextBox 49"/>
              <p:cNvSpPr txBox="1"/>
              <p:nvPr/>
            </p:nvSpPr>
            <p:spPr>
              <a:xfrm>
                <a:off x="910640" y="3531961"/>
                <a:ext cx="1527408" cy="692819"/>
              </a:xfrm>
              <a:prstGeom prst="rect">
                <a:avLst/>
              </a:prstGeom>
              <a:noFill/>
            </p:spPr>
            <p:txBody>
              <a:bodyPr wrap="square" rtlCol="0">
                <a:spAutoFit/>
              </a:bodyPr>
              <a:lstStyle/>
              <a:p>
                <a:endParaRPr lang="en-US" altLang="ko-KR" sz="1200" dirty="0">
                  <a:solidFill>
                    <a:schemeClr val="tx1">
                      <a:lumMod val="75000"/>
                      <a:lumOff val="25000"/>
                    </a:schemeClr>
                  </a:solidFill>
                  <a:cs typeface="Arial" panose="020B0604020202020204" pitchFamily="34" charset="0"/>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Analisis Kebutuhan</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Analisis Kompetitor</a:t>
            </a:r>
            <a:endParaRPr lang="en-US" dirty="0"/>
          </a:p>
        </p:txBody>
      </p:sp>
      <p:grpSp>
        <p:nvGrpSpPr>
          <p:cNvPr id="3" name="Group 2"/>
          <p:cNvGrpSpPr/>
          <p:nvPr/>
        </p:nvGrpSpPr>
        <p:grpSpPr>
          <a:xfrm>
            <a:off x="10279" y="2014746"/>
            <a:ext cx="10779026" cy="1016320"/>
            <a:chOff x="-3475307" y="2023474"/>
            <a:chExt cx="14906937" cy="1405526"/>
          </a:xfrm>
          <a:solidFill>
            <a:schemeClr val="accent1"/>
          </a:solidFill>
        </p:grpSpPr>
        <p:sp>
          <p:nvSpPr>
            <p:cNvPr id="4" name="Rectangle 3"/>
            <p:cNvSpPr/>
            <p:nvPr userDrawn="1"/>
          </p:nvSpPr>
          <p:spPr>
            <a:xfrm rot="10800000">
              <a:off x="-3475307" y="3200400"/>
              <a:ext cx="9610782"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5"/>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rot="10800000">
            <a:off x="6442853" y="3157967"/>
            <a:ext cx="5758672" cy="1019976"/>
            <a:chOff x="3467638" y="2023474"/>
            <a:chExt cx="7963992" cy="1410582"/>
          </a:xfrm>
          <a:solidFill>
            <a:schemeClr val="accent1"/>
          </a:solidFill>
        </p:grpSpPr>
        <p:sp>
          <p:nvSpPr>
            <p:cNvPr id="8" name="Rectangle 7"/>
            <p:cNvSpPr/>
            <p:nvPr userDrawn="1"/>
          </p:nvSpPr>
          <p:spPr>
            <a:xfrm rot="10800000">
              <a:off x="3467638" y="3205456"/>
              <a:ext cx="2655608"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7736578" y="2455311"/>
            <a:ext cx="1753617" cy="1206212"/>
            <a:chOff x="5327019" y="1709568"/>
            <a:chExt cx="2893768" cy="1990456"/>
          </a:xfrm>
        </p:grpSpPr>
        <p:sp>
          <p:nvSpPr>
            <p:cNvPr id="12" name="Freeform: Shape 11"/>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13" name="Freeform: Shape 12"/>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6" name="TextBox 35"/>
          <p:cNvSpPr txBox="1"/>
          <p:nvPr/>
        </p:nvSpPr>
        <p:spPr>
          <a:xfrm>
            <a:off x="668191" y="1675849"/>
            <a:ext cx="5214511" cy="861774"/>
          </a:xfrm>
          <a:prstGeom prst="rect">
            <a:avLst/>
          </a:prstGeom>
          <a:noFill/>
        </p:spPr>
        <p:txBody>
          <a:bodyPr wrap="square" lIns="36000" tIns="0" rIns="36000" bIns="0" rtlCol="0" anchor="ctr">
            <a:spAutoFit/>
          </a:bodyPr>
          <a:lstStyle/>
          <a:p>
            <a:r>
              <a:rPr lang="es-ES" altLang="ko-KR" sz="2800" dirty="0" err="1">
                <a:solidFill>
                  <a:schemeClr val="accent1"/>
                </a:solidFill>
              </a:rPr>
              <a:t>Perbedaan</a:t>
            </a:r>
            <a:r>
              <a:rPr lang="es-ES" altLang="ko-KR" sz="2800" dirty="0">
                <a:solidFill>
                  <a:schemeClr val="accent1"/>
                </a:solidFill>
              </a:rPr>
              <a:t> </a:t>
            </a:r>
            <a:r>
              <a:rPr lang="es-ES" altLang="ko-KR" sz="2800" dirty="0" err="1">
                <a:solidFill>
                  <a:schemeClr val="accent1"/>
                </a:solidFill>
              </a:rPr>
              <a:t>aplikasi</a:t>
            </a:r>
            <a:r>
              <a:rPr lang="es-ES" altLang="ko-KR" sz="2800" dirty="0">
                <a:solidFill>
                  <a:schemeClr val="accent1"/>
                </a:solidFill>
              </a:rPr>
              <a:t> </a:t>
            </a:r>
            <a:r>
              <a:rPr lang="es-ES" altLang="ko-KR" sz="2800" dirty="0" err="1">
                <a:solidFill>
                  <a:schemeClr val="accent1"/>
                </a:solidFill>
              </a:rPr>
              <a:t>Cookpad</a:t>
            </a:r>
            <a:r>
              <a:rPr lang="es-ES" altLang="ko-KR" sz="2800" dirty="0">
                <a:solidFill>
                  <a:schemeClr val="accent1"/>
                </a:solidFill>
              </a:rPr>
              <a:t> </a:t>
            </a:r>
            <a:r>
              <a:rPr lang="es-ES" altLang="ko-KR" sz="2800" dirty="0" err="1">
                <a:solidFill>
                  <a:schemeClr val="accent1"/>
                </a:solidFill>
              </a:rPr>
              <a:t>dengan</a:t>
            </a:r>
            <a:r>
              <a:rPr lang="es-ES" altLang="ko-KR" sz="2800" dirty="0">
                <a:solidFill>
                  <a:schemeClr val="accent1"/>
                </a:solidFill>
              </a:rPr>
              <a:t> </a:t>
            </a:r>
            <a:r>
              <a:rPr lang="es-ES" altLang="ko-KR" sz="2800" dirty="0" err="1">
                <a:solidFill>
                  <a:schemeClr val="accent1"/>
                </a:solidFill>
              </a:rPr>
              <a:t>aplikasi</a:t>
            </a:r>
            <a:r>
              <a:rPr lang="es-ES" altLang="ko-KR" sz="2800" dirty="0">
                <a:solidFill>
                  <a:schemeClr val="accent1"/>
                </a:solidFill>
              </a:rPr>
              <a:t> </a:t>
            </a:r>
            <a:r>
              <a:rPr lang="es-ES" altLang="ko-KR" sz="2800" dirty="0" err="1">
                <a:solidFill>
                  <a:schemeClr val="accent1"/>
                </a:solidFill>
              </a:rPr>
              <a:t>ini</a:t>
            </a:r>
            <a:r>
              <a:rPr lang="es-ES" altLang="ko-KR" sz="2800" dirty="0">
                <a:solidFill>
                  <a:schemeClr val="accent1"/>
                </a:solidFill>
              </a:rPr>
              <a:t> </a:t>
            </a:r>
            <a:endParaRPr lang="ko-KR" altLang="en-US" sz="2800" dirty="0">
              <a:solidFill>
                <a:schemeClr val="accent1"/>
              </a:solidFill>
            </a:endParaRPr>
          </a:p>
        </p:txBody>
      </p:sp>
      <p:sp>
        <p:nvSpPr>
          <p:cNvPr id="67" name="TextBox 9"/>
          <p:cNvSpPr txBox="1"/>
          <p:nvPr/>
        </p:nvSpPr>
        <p:spPr>
          <a:xfrm>
            <a:off x="501060" y="7290032"/>
            <a:ext cx="2135962" cy="307777"/>
          </a:xfrm>
          <a:prstGeom prst="rect">
            <a:avLst/>
          </a:prstGeom>
          <a:solidFill>
            <a:schemeClr val="accent2"/>
          </a:solid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ko-KR" sz="1400" b="1" dirty="0">
                <a:solidFill>
                  <a:schemeClr val="bg1"/>
                </a:solidFill>
                <a:cs typeface="Calibri" panose="020F0502020204030204" charset="0"/>
              </a:rPr>
              <a:t>Your Text Here</a:t>
            </a:r>
            <a:endParaRPr lang="ko-KR" altLang="en-US" sz="1400" b="1" dirty="0">
              <a:solidFill>
                <a:schemeClr val="bg1"/>
              </a:solidFill>
              <a:cs typeface="Calibri" panose="020F0502020204030204" charset="0"/>
            </a:endParaRPr>
          </a:p>
        </p:txBody>
      </p:sp>
      <p:graphicFrame>
        <p:nvGraphicFramePr>
          <p:cNvPr id="14" name="Table 29"/>
          <p:cNvGraphicFramePr>
            <a:graphicFrameLocks noGrp="1"/>
          </p:cNvGraphicFramePr>
          <p:nvPr/>
        </p:nvGraphicFramePr>
        <p:xfrm>
          <a:off x="668191" y="3429000"/>
          <a:ext cx="5977467" cy="2368812"/>
        </p:xfrm>
        <a:graphic>
          <a:graphicData uri="http://schemas.openxmlformats.org/drawingml/2006/table">
            <a:tbl>
              <a:tblPr firstRow="1" bandRow="1">
                <a:tableStyleId>{5C22544A-7EE6-4342-B048-85BDC9FD1C3A}</a:tableStyleId>
              </a:tblPr>
              <a:tblGrid>
                <a:gridCol w="1992489"/>
                <a:gridCol w="1992489"/>
                <a:gridCol w="1992489"/>
              </a:tblGrid>
              <a:tr h="387564">
                <a:tc>
                  <a:txBody>
                    <a:bodyPr/>
                    <a:lstStyle/>
                    <a:p>
                      <a:endParaRPr lang="en-ID" sz="1600" dirty="0"/>
                    </a:p>
                  </a:txBody>
                  <a:tcPr/>
                </a:tc>
                <a:tc>
                  <a:txBody>
                    <a:bodyPr/>
                    <a:lstStyle/>
                    <a:p>
                      <a:r>
                        <a:rPr lang="id-ID" sz="1600" dirty="0"/>
                        <a:t>Cookpad</a:t>
                      </a:r>
                      <a:endParaRPr lang="en-ID" sz="1600" dirty="0"/>
                    </a:p>
                  </a:txBody>
                  <a:tcPr/>
                </a:tc>
                <a:tc>
                  <a:txBody>
                    <a:bodyPr/>
                    <a:lstStyle/>
                    <a:p>
                      <a:r>
                        <a:rPr lang="id-ID" sz="1600" dirty="0"/>
                        <a:t>Aplikasi Ini</a:t>
                      </a:r>
                      <a:endParaRPr lang="en-ID" sz="1600" dirty="0"/>
                    </a:p>
                  </a:txBody>
                  <a:tcPr/>
                </a:tc>
              </a:tr>
              <a:tr h="579144">
                <a:tc>
                  <a:txBody>
                    <a:bodyPr/>
                    <a:lstStyle/>
                    <a:p>
                      <a:r>
                        <a:rPr lang="id-ID" sz="1600" b="1" dirty="0"/>
                        <a:t>Rating</a:t>
                      </a:r>
                      <a:endParaRPr lang="en-ID" sz="1600" b="1" dirty="0"/>
                    </a:p>
                  </a:txBody>
                  <a:tcPr/>
                </a:tc>
                <a:tc>
                  <a:txBody>
                    <a:bodyPr/>
                    <a:lstStyle/>
                    <a:p>
                      <a:r>
                        <a:rPr lang="id-ID" sz="1600" dirty="0"/>
                        <a:t>Menggunakan emoji</a:t>
                      </a:r>
                      <a:endParaRPr lang="en-ID" sz="1600" dirty="0"/>
                    </a:p>
                  </a:txBody>
                  <a:tcPr/>
                </a:tc>
                <a:tc>
                  <a:txBody>
                    <a:bodyPr/>
                    <a:lstStyle/>
                    <a:p>
                      <a:r>
                        <a:rPr lang="id-ID" sz="1600" dirty="0"/>
                        <a:t>Menggunakan skala 1-5</a:t>
                      </a:r>
                      <a:endParaRPr lang="en-ID" sz="1600" dirty="0"/>
                    </a:p>
                  </a:txBody>
                  <a:tcPr/>
                </a:tc>
              </a:tr>
              <a:tr h="579144">
                <a:tc>
                  <a:txBody>
                    <a:bodyPr/>
                    <a:lstStyle/>
                    <a:p>
                      <a:r>
                        <a:rPr lang="id-ID" sz="1600" b="1" dirty="0"/>
                        <a:t>Resep</a:t>
                      </a:r>
                      <a:endParaRPr lang="en-ID" sz="1600" b="1" dirty="0"/>
                    </a:p>
                  </a:txBody>
                  <a:tcPr/>
                </a:tc>
                <a:tc>
                  <a:txBody>
                    <a:bodyPr/>
                    <a:lstStyle/>
                    <a:p>
                      <a:r>
                        <a:rPr lang="id-ID" sz="1600" dirty="0"/>
                        <a:t>Umum</a:t>
                      </a:r>
                      <a:endParaRPr lang="en-ID" sz="1600" dirty="0"/>
                    </a:p>
                  </a:txBody>
                  <a:tcPr/>
                </a:tc>
                <a:tc>
                  <a:txBody>
                    <a:bodyPr/>
                    <a:lstStyle/>
                    <a:p>
                      <a:r>
                        <a:rPr lang="id-ID" sz="1600" dirty="0"/>
                        <a:t>Sederhana untuk mahasiswa</a:t>
                      </a:r>
                      <a:endParaRPr lang="en-ID" sz="1600" dirty="0"/>
                    </a:p>
                  </a:txBody>
                  <a:tcPr/>
                </a:tc>
              </a:tr>
              <a:tr h="579144">
                <a:tc>
                  <a:txBody>
                    <a:bodyPr/>
                    <a:lstStyle/>
                    <a:p>
                      <a:r>
                        <a:rPr lang="id-ID" sz="1600" b="1" dirty="0"/>
                        <a:t>Simpan resep</a:t>
                      </a:r>
                      <a:endParaRPr lang="en-ID" sz="1600" b="1" dirty="0"/>
                    </a:p>
                  </a:txBody>
                  <a:tcPr/>
                </a:tc>
                <a:tc>
                  <a:txBody>
                    <a:bodyPr/>
                    <a:lstStyle/>
                    <a:p>
                      <a:r>
                        <a:rPr lang="id-ID" sz="1600" dirty="0"/>
                        <a:t>Terbatas pada 60 resep jika tidak berlangganan</a:t>
                      </a:r>
                      <a:endParaRPr lang="en-ID" sz="1600" dirty="0"/>
                    </a:p>
                  </a:txBody>
                  <a:tcPr/>
                </a:tc>
                <a:tc>
                  <a:txBody>
                    <a:bodyPr/>
                    <a:lstStyle/>
                    <a:p>
                      <a:r>
                        <a:rPr lang="id-ID" sz="1600" dirty="0"/>
                        <a:t>Gratis tanpa batas</a:t>
                      </a:r>
                      <a:endParaRPr lang="en-ID" sz="1600" dirty="0"/>
                    </a:p>
                  </a:txBody>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4307757" y="1625097"/>
            <a:ext cx="301202" cy="301202"/>
            <a:chOff x="4972700" y="3925047"/>
            <a:chExt cx="391388" cy="391388"/>
          </a:xfrm>
          <a:solidFill>
            <a:srgbClr val="FAB117"/>
          </a:solidFill>
        </p:grpSpPr>
        <p:sp>
          <p:nvSpPr>
            <p:cNvPr id="45" name="Oval 44"/>
            <p:cNvSpPr/>
            <p:nvPr/>
          </p:nvSpPr>
          <p:spPr>
            <a:xfrm>
              <a:off x="4972700" y="3925047"/>
              <a:ext cx="391388" cy="3913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anose="020B0604020202020204" pitchFamily="34" charset="0"/>
              </a:endParaRPr>
            </a:p>
          </p:txBody>
        </p:sp>
        <p:sp>
          <p:nvSpPr>
            <p:cNvPr id="46" name="Chevron 46"/>
            <p:cNvSpPr/>
            <p:nvPr/>
          </p:nvSpPr>
          <p:spPr>
            <a:xfrm>
              <a:off x="5096925" y="4011172"/>
              <a:ext cx="157394" cy="215077"/>
            </a:xfrm>
            <a:prstGeom prst="chevron">
              <a:avLst>
                <a:gd name="adj" fmla="val 599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cs typeface="Arial" panose="020B0604020202020204" pitchFamily="34" charset="0"/>
              </a:endParaRPr>
            </a:p>
          </p:txBody>
        </p:sp>
      </p:grpSp>
      <p:sp>
        <p:nvSpPr>
          <p:cNvPr id="47" name="TextBox 46"/>
          <p:cNvSpPr txBox="1"/>
          <p:nvPr/>
        </p:nvSpPr>
        <p:spPr>
          <a:xfrm>
            <a:off x="4743996" y="1596522"/>
            <a:ext cx="5189451" cy="338554"/>
          </a:xfrm>
          <a:prstGeom prst="rect">
            <a:avLst/>
          </a:prstGeom>
          <a:noFill/>
        </p:spPr>
        <p:txBody>
          <a:bodyPr wrap="square" rtlCol="0" anchor="ctr">
            <a:spAutoFit/>
          </a:bodyPr>
          <a:lstStyle/>
          <a:p>
            <a:r>
              <a:rPr lang="id-ID" altLang="ko-KR" sz="1600" b="1" dirty="0">
                <a:solidFill>
                  <a:schemeClr val="tx1">
                    <a:lumMod val="75000"/>
                    <a:lumOff val="25000"/>
                  </a:schemeClr>
                </a:solidFill>
                <a:cs typeface="Arial" panose="020B0604020202020204" pitchFamily="34" charset="0"/>
              </a:rPr>
              <a:t>Tujuan yang belum tercapai dari aplikasi Cookpad </a:t>
            </a:r>
            <a:endParaRPr lang="en-US" altLang="ko-KR" sz="1600" b="1" dirty="0">
              <a:solidFill>
                <a:schemeClr val="tx1">
                  <a:lumMod val="75000"/>
                  <a:lumOff val="25000"/>
                </a:schemeClr>
              </a:solidFill>
              <a:cs typeface="Arial" panose="020B0604020202020204" pitchFamily="34" charset="0"/>
            </a:endParaRPr>
          </a:p>
        </p:txBody>
      </p:sp>
      <p:grpSp>
        <p:nvGrpSpPr>
          <p:cNvPr id="61" name="Group 60"/>
          <p:cNvGrpSpPr/>
          <p:nvPr/>
        </p:nvGrpSpPr>
        <p:grpSpPr>
          <a:xfrm>
            <a:off x="4366016" y="2268412"/>
            <a:ext cx="6404934" cy="489285"/>
            <a:chOff x="3901726" y="1933234"/>
            <a:chExt cx="7749970" cy="592035"/>
          </a:xfrm>
        </p:grpSpPr>
        <p:sp>
          <p:nvSpPr>
            <p:cNvPr id="62" name="Rectangle 61"/>
            <p:cNvSpPr/>
            <p:nvPr/>
          </p:nvSpPr>
          <p:spPr>
            <a:xfrm>
              <a:off x="4153981" y="1938915"/>
              <a:ext cx="7497715"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63" name="Rectangle 62"/>
            <p:cNvSpPr/>
            <p:nvPr/>
          </p:nvSpPr>
          <p:spPr>
            <a:xfrm>
              <a:off x="11518685"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p:cNvSpPr/>
            <p:nvPr/>
          </p:nvSpPr>
          <p:spPr>
            <a:xfrm>
              <a:off x="11398817"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Freeform: Shape 64"/>
            <p:cNvSpPr/>
            <p:nvPr/>
          </p:nvSpPr>
          <p:spPr>
            <a:xfrm>
              <a:off x="3901726" y="1933234"/>
              <a:ext cx="259017" cy="592035"/>
            </a:xfrm>
            <a:custGeom>
              <a:avLst/>
              <a:gdLst/>
              <a:ahLst/>
              <a:cxnLst/>
              <a:rect l="l" t="t" r="r" b="b"/>
              <a:pathLst>
                <a:path w="215653" h="492919">
                  <a:moveTo>
                    <a:pt x="139304" y="0"/>
                  </a:moveTo>
                  <a:lnTo>
                    <a:pt x="215653" y="0"/>
                  </a:lnTo>
                  <a:lnTo>
                    <a:pt x="215653" y="492919"/>
                  </a:lnTo>
                  <a:lnTo>
                    <a:pt x="121556" y="492919"/>
                  </a:lnTo>
                  <a:lnTo>
                    <a:pt x="121556" y="138299"/>
                  </a:lnTo>
                  <a:cubicBezTo>
                    <a:pt x="87177" y="170446"/>
                    <a:pt x="46658" y="194221"/>
                    <a:pt x="0" y="209625"/>
                  </a:cubicBezTo>
                  <a:lnTo>
                    <a:pt x="0" y="124235"/>
                  </a:lnTo>
                  <a:cubicBezTo>
                    <a:pt x="24557" y="116198"/>
                    <a:pt x="51235" y="100962"/>
                    <a:pt x="80033" y="78526"/>
                  </a:cubicBezTo>
                  <a:cubicBezTo>
                    <a:pt x="108831" y="56090"/>
                    <a:pt x="128588" y="29915"/>
                    <a:pt x="13930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6" name="Group 65"/>
          <p:cNvGrpSpPr/>
          <p:nvPr/>
        </p:nvGrpSpPr>
        <p:grpSpPr>
          <a:xfrm>
            <a:off x="4342147" y="3641958"/>
            <a:ext cx="6433186" cy="497975"/>
            <a:chOff x="3867540" y="3720288"/>
            <a:chExt cx="7784156" cy="602550"/>
          </a:xfrm>
        </p:grpSpPr>
        <p:sp>
          <p:nvSpPr>
            <p:cNvPr id="67" name="Rectangle 66"/>
            <p:cNvSpPr/>
            <p:nvPr/>
          </p:nvSpPr>
          <p:spPr>
            <a:xfrm>
              <a:off x="4142809" y="3720288"/>
              <a:ext cx="75088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68" name="Rectangle 67"/>
            <p:cNvSpPr/>
            <p:nvPr/>
          </p:nvSpPr>
          <p:spPr>
            <a:xfrm>
              <a:off x="11518685"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p:cNvSpPr/>
            <p:nvPr/>
          </p:nvSpPr>
          <p:spPr>
            <a:xfrm>
              <a:off x="11398817"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Freeform: Shape 69"/>
            <p:cNvSpPr/>
            <p:nvPr/>
          </p:nvSpPr>
          <p:spPr>
            <a:xfrm>
              <a:off x="3867540" y="3720747"/>
              <a:ext cx="391741" cy="602091"/>
            </a:xfrm>
            <a:custGeom>
              <a:avLst/>
              <a:gdLst/>
              <a:ahLst/>
              <a:cxnLst/>
              <a:rect l="l" t="t" r="r" b="b"/>
              <a:pathLst>
                <a:path w="326157" h="501291">
                  <a:moveTo>
                    <a:pt x="158391" y="0"/>
                  </a:moveTo>
                  <a:cubicBezTo>
                    <a:pt x="204602" y="0"/>
                    <a:pt x="241660" y="14734"/>
                    <a:pt x="269565" y="44202"/>
                  </a:cubicBezTo>
                  <a:cubicBezTo>
                    <a:pt x="292559" y="68312"/>
                    <a:pt x="304056" y="95548"/>
                    <a:pt x="304056" y="125909"/>
                  </a:cubicBezTo>
                  <a:cubicBezTo>
                    <a:pt x="304056" y="168995"/>
                    <a:pt x="280504" y="203374"/>
                    <a:pt x="233400" y="229047"/>
                  </a:cubicBezTo>
                  <a:cubicBezTo>
                    <a:pt x="261528" y="235074"/>
                    <a:pt x="284020" y="248581"/>
                    <a:pt x="300875" y="269565"/>
                  </a:cubicBezTo>
                  <a:cubicBezTo>
                    <a:pt x="317730" y="290550"/>
                    <a:pt x="326157" y="315888"/>
                    <a:pt x="326157" y="345579"/>
                  </a:cubicBezTo>
                  <a:cubicBezTo>
                    <a:pt x="326157" y="388665"/>
                    <a:pt x="310418" y="425388"/>
                    <a:pt x="278941" y="455749"/>
                  </a:cubicBezTo>
                  <a:cubicBezTo>
                    <a:pt x="247464" y="486110"/>
                    <a:pt x="208285" y="501291"/>
                    <a:pt x="161404" y="501291"/>
                  </a:cubicBezTo>
                  <a:cubicBezTo>
                    <a:pt x="116979" y="501291"/>
                    <a:pt x="80144" y="488510"/>
                    <a:pt x="50899" y="462949"/>
                  </a:cubicBezTo>
                  <a:cubicBezTo>
                    <a:pt x="21655" y="437388"/>
                    <a:pt x="4688" y="403957"/>
                    <a:pt x="0" y="362657"/>
                  </a:cubicBezTo>
                  <a:lnTo>
                    <a:pt x="91083" y="351607"/>
                  </a:lnTo>
                  <a:cubicBezTo>
                    <a:pt x="93985" y="374824"/>
                    <a:pt x="101799" y="392572"/>
                    <a:pt x="114523" y="404850"/>
                  </a:cubicBezTo>
                  <a:cubicBezTo>
                    <a:pt x="127248" y="417128"/>
                    <a:pt x="142652" y="423268"/>
                    <a:pt x="160735" y="423268"/>
                  </a:cubicBezTo>
                  <a:cubicBezTo>
                    <a:pt x="180157" y="423268"/>
                    <a:pt x="196509" y="415901"/>
                    <a:pt x="209792" y="401167"/>
                  </a:cubicBezTo>
                  <a:cubicBezTo>
                    <a:pt x="223075" y="386433"/>
                    <a:pt x="229716" y="366564"/>
                    <a:pt x="229716" y="341561"/>
                  </a:cubicBezTo>
                  <a:cubicBezTo>
                    <a:pt x="229716" y="317897"/>
                    <a:pt x="223354" y="299145"/>
                    <a:pt x="210629" y="285304"/>
                  </a:cubicBezTo>
                  <a:cubicBezTo>
                    <a:pt x="197904" y="271463"/>
                    <a:pt x="182389" y="264542"/>
                    <a:pt x="164083" y="264542"/>
                  </a:cubicBezTo>
                  <a:cubicBezTo>
                    <a:pt x="152028" y="264542"/>
                    <a:pt x="137629" y="266886"/>
                    <a:pt x="120886" y="271575"/>
                  </a:cubicBezTo>
                  <a:lnTo>
                    <a:pt x="131267" y="194891"/>
                  </a:lnTo>
                  <a:cubicBezTo>
                    <a:pt x="156716" y="195561"/>
                    <a:pt x="176138" y="190035"/>
                    <a:pt x="189533" y="178315"/>
                  </a:cubicBezTo>
                  <a:cubicBezTo>
                    <a:pt x="202927" y="166595"/>
                    <a:pt x="209625" y="151024"/>
                    <a:pt x="209625" y="131602"/>
                  </a:cubicBezTo>
                  <a:cubicBezTo>
                    <a:pt x="209625" y="115082"/>
                    <a:pt x="204713" y="101910"/>
                    <a:pt x="194891" y="92088"/>
                  </a:cubicBezTo>
                  <a:cubicBezTo>
                    <a:pt x="185068" y="82265"/>
                    <a:pt x="172008" y="77354"/>
                    <a:pt x="155712" y="77354"/>
                  </a:cubicBezTo>
                  <a:cubicBezTo>
                    <a:pt x="139638" y="77354"/>
                    <a:pt x="125909" y="82935"/>
                    <a:pt x="114523" y="94097"/>
                  </a:cubicBezTo>
                  <a:cubicBezTo>
                    <a:pt x="103138" y="105259"/>
                    <a:pt x="96217" y="121556"/>
                    <a:pt x="93762" y="142987"/>
                  </a:cubicBezTo>
                  <a:lnTo>
                    <a:pt x="7032" y="128253"/>
                  </a:lnTo>
                  <a:cubicBezTo>
                    <a:pt x="13060" y="98562"/>
                    <a:pt x="22157" y="74842"/>
                    <a:pt x="34324" y="57095"/>
                  </a:cubicBezTo>
                  <a:cubicBezTo>
                    <a:pt x="46490" y="39347"/>
                    <a:pt x="63457" y="25394"/>
                    <a:pt x="85223" y="15237"/>
                  </a:cubicBezTo>
                  <a:cubicBezTo>
                    <a:pt x="106989" y="5079"/>
                    <a:pt x="131378" y="0"/>
                    <a:pt x="15839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p:cNvGrpSpPr/>
          <p:nvPr/>
        </p:nvGrpSpPr>
        <p:grpSpPr>
          <a:xfrm>
            <a:off x="4333158" y="4348261"/>
            <a:ext cx="6446150" cy="489285"/>
            <a:chOff x="3851854" y="4614503"/>
            <a:chExt cx="7799842" cy="592035"/>
          </a:xfrm>
        </p:grpSpPr>
        <p:sp>
          <p:nvSpPr>
            <p:cNvPr id="72" name="Rectangle 71"/>
            <p:cNvSpPr/>
            <p:nvPr/>
          </p:nvSpPr>
          <p:spPr>
            <a:xfrm>
              <a:off x="4168209" y="4622414"/>
              <a:ext cx="74834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73" name="Rectangle 72"/>
            <p:cNvSpPr/>
            <p:nvPr/>
          </p:nvSpPr>
          <p:spPr>
            <a:xfrm>
              <a:off x="11518685"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11398817"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Freeform: Shape 74"/>
            <p:cNvSpPr/>
            <p:nvPr/>
          </p:nvSpPr>
          <p:spPr>
            <a:xfrm>
              <a:off x="3851854" y="4614503"/>
              <a:ext cx="423916" cy="592035"/>
            </a:xfrm>
            <a:custGeom>
              <a:avLst/>
              <a:gdLst/>
              <a:ahLst/>
              <a:cxnLst/>
              <a:rect l="l" t="t" r="r" b="b"/>
              <a:pathLst>
                <a:path w="352946" h="492919">
                  <a:moveTo>
                    <a:pt x="200919" y="143657"/>
                  </a:moveTo>
                  <a:lnTo>
                    <a:pt x="88069" y="311423"/>
                  </a:lnTo>
                  <a:lnTo>
                    <a:pt x="200919" y="311423"/>
                  </a:lnTo>
                  <a:close/>
                  <a:moveTo>
                    <a:pt x="212974" y="0"/>
                  </a:moveTo>
                  <a:lnTo>
                    <a:pt x="292001" y="0"/>
                  </a:lnTo>
                  <a:lnTo>
                    <a:pt x="292001" y="311423"/>
                  </a:lnTo>
                  <a:lnTo>
                    <a:pt x="352946" y="311423"/>
                  </a:lnTo>
                  <a:lnTo>
                    <a:pt x="352946" y="394135"/>
                  </a:lnTo>
                  <a:lnTo>
                    <a:pt x="292001" y="394135"/>
                  </a:lnTo>
                  <a:lnTo>
                    <a:pt x="292001" y="492919"/>
                  </a:lnTo>
                  <a:lnTo>
                    <a:pt x="200919" y="492919"/>
                  </a:lnTo>
                  <a:lnTo>
                    <a:pt x="200919" y="394135"/>
                  </a:lnTo>
                  <a:lnTo>
                    <a:pt x="0" y="394135"/>
                  </a:lnTo>
                  <a:lnTo>
                    <a:pt x="0" y="31175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 name="Group 80"/>
          <p:cNvGrpSpPr/>
          <p:nvPr/>
        </p:nvGrpSpPr>
        <p:grpSpPr>
          <a:xfrm>
            <a:off x="4326770" y="2949849"/>
            <a:ext cx="6441828" cy="489285"/>
            <a:chOff x="3857084" y="2826990"/>
            <a:chExt cx="7794612" cy="592035"/>
          </a:xfrm>
        </p:grpSpPr>
        <p:sp>
          <p:nvSpPr>
            <p:cNvPr id="82" name="Isosceles Triangle 1"/>
            <p:cNvSpPr/>
            <p:nvPr/>
          </p:nvSpPr>
          <p:spPr>
            <a:xfrm>
              <a:off x="3894519" y="2833415"/>
              <a:ext cx="7757177" cy="583725"/>
            </a:xfrm>
            <a:custGeom>
              <a:avLst/>
              <a:gdLst>
                <a:gd name="connsiteX0" fmla="*/ 208160 w 8101851"/>
                <a:gd name="connsiteY0" fmla="*/ 0 h 648000"/>
                <a:gd name="connsiteX1" fmla="*/ 8101851 w 8101851"/>
                <a:gd name="connsiteY1" fmla="*/ 0 h 648000"/>
                <a:gd name="connsiteX2" fmla="*/ 8101851 w 8101851"/>
                <a:gd name="connsiteY2" fmla="*/ 648000 h 648000"/>
                <a:gd name="connsiteX3" fmla="*/ 416319 w 8101851"/>
                <a:gd name="connsiteY3" fmla="*/ 648000 h 648000"/>
                <a:gd name="connsiteX4" fmla="*/ 208160 w 8101851"/>
                <a:gd name="connsiteY4" fmla="*/ 648000 h 648000"/>
                <a:gd name="connsiteX5" fmla="*/ 0 w 8101851"/>
                <a:gd name="connsiteY5" fmla="*/ 648000 h 648000"/>
                <a:gd name="connsiteX6" fmla="*/ 283910 w 8101851"/>
                <a:gd name="connsiteY6" fmla="*/ 314984 h 648000"/>
                <a:gd name="connsiteX7" fmla="*/ 208160 w 8101851"/>
                <a:gd name="connsiteY7" fmla="*/ 0 h 648000"/>
                <a:gd name="connsiteX0-1" fmla="*/ 208160 w 8101851"/>
                <a:gd name="connsiteY0-2" fmla="*/ 0 h 648000"/>
                <a:gd name="connsiteX1-3" fmla="*/ 8101851 w 8101851"/>
                <a:gd name="connsiteY1-4" fmla="*/ 0 h 648000"/>
                <a:gd name="connsiteX2-5" fmla="*/ 8101851 w 8101851"/>
                <a:gd name="connsiteY2-6" fmla="*/ 648000 h 648000"/>
                <a:gd name="connsiteX3-7" fmla="*/ 416319 w 8101851"/>
                <a:gd name="connsiteY3-8" fmla="*/ 648000 h 648000"/>
                <a:gd name="connsiteX4-9" fmla="*/ 208160 w 8101851"/>
                <a:gd name="connsiteY4-10" fmla="*/ 648000 h 648000"/>
                <a:gd name="connsiteX5-11" fmla="*/ 0 w 8101851"/>
                <a:gd name="connsiteY5-12" fmla="*/ 648000 h 648000"/>
                <a:gd name="connsiteX6-13" fmla="*/ 283910 w 8101851"/>
                <a:gd name="connsiteY6-14" fmla="*/ 314984 h 648000"/>
                <a:gd name="connsiteX7-15" fmla="*/ 208160 w 8101851"/>
                <a:gd name="connsiteY7-16" fmla="*/ 0 h 648000"/>
                <a:gd name="connsiteX0-17" fmla="*/ 208160 w 8101851"/>
                <a:gd name="connsiteY0-18" fmla="*/ 0 h 648000"/>
                <a:gd name="connsiteX1-19" fmla="*/ 8101851 w 8101851"/>
                <a:gd name="connsiteY1-20" fmla="*/ 0 h 648000"/>
                <a:gd name="connsiteX2-21" fmla="*/ 8101851 w 8101851"/>
                <a:gd name="connsiteY2-22" fmla="*/ 648000 h 648000"/>
                <a:gd name="connsiteX3-23" fmla="*/ 416319 w 8101851"/>
                <a:gd name="connsiteY3-24" fmla="*/ 648000 h 648000"/>
                <a:gd name="connsiteX4-25" fmla="*/ 208160 w 8101851"/>
                <a:gd name="connsiteY4-26" fmla="*/ 648000 h 648000"/>
                <a:gd name="connsiteX5-27" fmla="*/ 0 w 8101851"/>
                <a:gd name="connsiteY5-28" fmla="*/ 648000 h 648000"/>
                <a:gd name="connsiteX6-29" fmla="*/ 283910 w 8101851"/>
                <a:gd name="connsiteY6-30" fmla="*/ 314984 h 648000"/>
                <a:gd name="connsiteX7-31" fmla="*/ 208160 w 8101851"/>
                <a:gd name="connsiteY7-32" fmla="*/ 0 h 64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8101851" h="648000">
                  <a:moveTo>
                    <a:pt x="208160" y="0"/>
                  </a:moveTo>
                  <a:lnTo>
                    <a:pt x="8101851" y="0"/>
                  </a:lnTo>
                  <a:lnTo>
                    <a:pt x="8101851" y="648000"/>
                  </a:lnTo>
                  <a:lnTo>
                    <a:pt x="416319" y="648000"/>
                  </a:lnTo>
                  <a:lnTo>
                    <a:pt x="208160" y="648000"/>
                  </a:lnTo>
                  <a:lnTo>
                    <a:pt x="0" y="648000"/>
                  </a:lnTo>
                  <a:cubicBezTo>
                    <a:pt x="94637" y="536995"/>
                    <a:pt x="81060" y="391484"/>
                    <a:pt x="283910" y="314984"/>
                  </a:cubicBezTo>
                  <a:cubicBezTo>
                    <a:pt x="478696" y="115099"/>
                    <a:pt x="208160" y="96368"/>
                    <a:pt x="208160"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Freeform: Shape 82"/>
            <p:cNvSpPr/>
            <p:nvPr/>
          </p:nvSpPr>
          <p:spPr>
            <a:xfrm>
              <a:off x="3857084" y="2826990"/>
              <a:ext cx="396164" cy="592035"/>
            </a:xfrm>
            <a:custGeom>
              <a:avLst/>
              <a:gdLst/>
              <a:ahLst/>
              <a:cxnLst/>
              <a:rect l="l" t="t" r="r" b="b"/>
              <a:pathLst>
                <a:path w="329840" h="492919">
                  <a:moveTo>
                    <a:pt x="174129" y="0"/>
                  </a:moveTo>
                  <a:cubicBezTo>
                    <a:pt x="222572" y="0"/>
                    <a:pt x="260635" y="13060"/>
                    <a:pt x="288317" y="39179"/>
                  </a:cubicBezTo>
                  <a:cubicBezTo>
                    <a:pt x="315999" y="65299"/>
                    <a:pt x="329840" y="97780"/>
                    <a:pt x="329840" y="136625"/>
                  </a:cubicBezTo>
                  <a:cubicBezTo>
                    <a:pt x="329840" y="158726"/>
                    <a:pt x="325878" y="179766"/>
                    <a:pt x="317952" y="199746"/>
                  </a:cubicBezTo>
                  <a:cubicBezTo>
                    <a:pt x="310027" y="219727"/>
                    <a:pt x="297470" y="240655"/>
                    <a:pt x="280280" y="262533"/>
                  </a:cubicBezTo>
                  <a:cubicBezTo>
                    <a:pt x="268895" y="277044"/>
                    <a:pt x="248357" y="297917"/>
                    <a:pt x="218665" y="325153"/>
                  </a:cubicBezTo>
                  <a:cubicBezTo>
                    <a:pt x="188974" y="352388"/>
                    <a:pt x="170166" y="370471"/>
                    <a:pt x="162241" y="379401"/>
                  </a:cubicBezTo>
                  <a:cubicBezTo>
                    <a:pt x="154316" y="388330"/>
                    <a:pt x="147898" y="397037"/>
                    <a:pt x="142986" y="405520"/>
                  </a:cubicBezTo>
                  <a:lnTo>
                    <a:pt x="329840" y="405520"/>
                  </a:lnTo>
                  <a:lnTo>
                    <a:pt x="329840" y="492919"/>
                  </a:lnTo>
                  <a:lnTo>
                    <a:pt x="0" y="492919"/>
                  </a:lnTo>
                  <a:cubicBezTo>
                    <a:pt x="3572" y="459879"/>
                    <a:pt x="14287" y="428570"/>
                    <a:pt x="32147" y="398990"/>
                  </a:cubicBezTo>
                  <a:cubicBezTo>
                    <a:pt x="50006" y="369410"/>
                    <a:pt x="85278" y="330176"/>
                    <a:pt x="137963" y="281286"/>
                  </a:cubicBezTo>
                  <a:cubicBezTo>
                    <a:pt x="180379" y="241772"/>
                    <a:pt x="206387" y="214983"/>
                    <a:pt x="215987" y="200918"/>
                  </a:cubicBezTo>
                  <a:cubicBezTo>
                    <a:pt x="228935" y="181496"/>
                    <a:pt x="235409" y="162297"/>
                    <a:pt x="235409" y="143322"/>
                  </a:cubicBezTo>
                  <a:cubicBezTo>
                    <a:pt x="235409" y="122337"/>
                    <a:pt x="229772" y="106208"/>
                    <a:pt x="218498" y="94934"/>
                  </a:cubicBezTo>
                  <a:cubicBezTo>
                    <a:pt x="207224" y="83660"/>
                    <a:pt x="191653" y="78024"/>
                    <a:pt x="171785" y="78024"/>
                  </a:cubicBezTo>
                  <a:cubicBezTo>
                    <a:pt x="152139" y="78024"/>
                    <a:pt x="136512" y="83939"/>
                    <a:pt x="124904" y="95771"/>
                  </a:cubicBezTo>
                  <a:cubicBezTo>
                    <a:pt x="113295" y="107603"/>
                    <a:pt x="106598" y="127248"/>
                    <a:pt x="104812" y="154707"/>
                  </a:cubicBezTo>
                  <a:lnTo>
                    <a:pt x="11050" y="145331"/>
                  </a:lnTo>
                  <a:cubicBezTo>
                    <a:pt x="16631" y="93539"/>
                    <a:pt x="34156" y="56369"/>
                    <a:pt x="63624" y="33822"/>
                  </a:cubicBezTo>
                  <a:cubicBezTo>
                    <a:pt x="93092" y="11274"/>
                    <a:pt x="129927" y="0"/>
                    <a:pt x="174129"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p:cNvSpPr/>
            <p:nvPr/>
          </p:nvSpPr>
          <p:spPr>
            <a:xfrm>
              <a:off x="11518685"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p:cNvSpPr/>
            <p:nvPr/>
          </p:nvSpPr>
          <p:spPr>
            <a:xfrm>
              <a:off x="11398817"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86" name="TextBox 85"/>
          <p:cNvSpPr txBox="1"/>
          <p:nvPr/>
        </p:nvSpPr>
        <p:spPr bwMode="auto">
          <a:xfrm>
            <a:off x="4568835" y="2393120"/>
            <a:ext cx="4450363"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s-ES" altLang="ko-KR" sz="1200" b="1" dirty="0" err="1">
                <a:latin typeface="Arial" panose="020B0604020202020204" pitchFamily="34" charset="0"/>
                <a:cs typeface="Arial" panose="020B0604020202020204" pitchFamily="34" charset="0"/>
              </a:rPr>
              <a:t>Daftar</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harga</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tiap</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bahan</a:t>
            </a:r>
            <a:r>
              <a:rPr lang="es-ES" altLang="ko-KR" sz="1200" b="1" dirty="0">
                <a:latin typeface="Arial" panose="020B0604020202020204" pitchFamily="34" charset="0"/>
                <a:cs typeface="Arial" panose="020B0604020202020204" pitchFamily="34" charset="0"/>
              </a:rPr>
              <a:t>, dan </a:t>
            </a:r>
            <a:r>
              <a:rPr lang="es-ES" altLang="ko-KR" sz="1200" b="1" dirty="0" err="1">
                <a:latin typeface="Arial" panose="020B0604020202020204" pitchFamily="34" charset="0"/>
                <a:cs typeface="Arial" panose="020B0604020202020204" pitchFamily="34" charset="0"/>
              </a:rPr>
              <a:t>estimasi</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harga</a:t>
            </a:r>
            <a:r>
              <a:rPr lang="es-ES" altLang="ko-KR" sz="1200" b="1" dirty="0">
                <a:latin typeface="Arial" panose="020B0604020202020204" pitchFamily="34" charset="0"/>
                <a:cs typeface="Arial" panose="020B0604020202020204" pitchFamily="34" charset="0"/>
              </a:rPr>
              <a:t> total</a:t>
            </a:r>
            <a:endParaRPr lang="es-ES" altLang="ko-KR" sz="1200" b="1" dirty="0">
              <a:latin typeface="Arial" panose="020B0604020202020204" pitchFamily="34" charset="0"/>
              <a:cs typeface="Arial" panose="020B0604020202020204" pitchFamily="34" charset="0"/>
            </a:endParaRPr>
          </a:p>
        </p:txBody>
      </p:sp>
      <p:sp>
        <p:nvSpPr>
          <p:cNvPr id="87" name="TextBox 86"/>
          <p:cNvSpPr txBox="1"/>
          <p:nvPr/>
        </p:nvSpPr>
        <p:spPr bwMode="auto">
          <a:xfrm>
            <a:off x="4651620" y="3078729"/>
            <a:ext cx="438372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s-ES" altLang="ko-KR" sz="1200" b="1" dirty="0" err="1">
                <a:latin typeface="Arial" panose="020B0604020202020204" pitchFamily="34" charset="0"/>
                <a:cs typeface="Arial" panose="020B0604020202020204" pitchFamily="34" charset="0"/>
              </a:rPr>
              <a:t>Rekomendasi</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berdasarkan</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estimasi</a:t>
            </a:r>
            <a:r>
              <a:rPr lang="es-ES" altLang="ko-KR" sz="1200" b="1" dirty="0">
                <a:latin typeface="Arial" panose="020B0604020202020204" pitchFamily="34" charset="0"/>
                <a:cs typeface="Arial" panose="020B0604020202020204" pitchFamily="34" charset="0"/>
              </a:rPr>
              <a:t> total </a:t>
            </a:r>
            <a:r>
              <a:rPr lang="es-ES" altLang="ko-KR" sz="1200" b="1" dirty="0" err="1">
                <a:latin typeface="Arial" panose="020B0604020202020204" pitchFamily="34" charset="0"/>
                <a:cs typeface="Arial" panose="020B0604020202020204" pitchFamily="34" charset="0"/>
              </a:rPr>
              <a:t>harga</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bahan</a:t>
            </a:r>
            <a:endParaRPr lang="es-ES" altLang="ko-KR" sz="1200" b="1" dirty="0">
              <a:latin typeface="Arial" panose="020B0604020202020204" pitchFamily="34" charset="0"/>
              <a:cs typeface="Arial" panose="020B0604020202020204" pitchFamily="34" charset="0"/>
            </a:endParaRPr>
          </a:p>
        </p:txBody>
      </p:sp>
      <p:sp>
        <p:nvSpPr>
          <p:cNvPr id="88" name="TextBox 87"/>
          <p:cNvSpPr txBox="1"/>
          <p:nvPr/>
        </p:nvSpPr>
        <p:spPr bwMode="auto">
          <a:xfrm>
            <a:off x="4651620" y="3774097"/>
            <a:ext cx="4400011"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b="1" dirty="0" err="1">
                <a:latin typeface="Arial" panose="020B0604020202020204" pitchFamily="34" charset="0"/>
                <a:cs typeface="Arial" panose="020B0604020202020204" pitchFamily="34" charset="0"/>
              </a:rPr>
              <a:t>Catatan</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pribadi</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tiap</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resep</a:t>
            </a:r>
            <a:endParaRPr lang="en-US" altLang="ko-KR" sz="1200" b="1" dirty="0">
              <a:latin typeface="Arial" panose="020B0604020202020204" pitchFamily="34" charset="0"/>
              <a:cs typeface="Arial" panose="020B0604020202020204" pitchFamily="34" charset="0"/>
            </a:endParaRPr>
          </a:p>
        </p:txBody>
      </p:sp>
      <p:sp>
        <p:nvSpPr>
          <p:cNvPr id="89" name="TextBox 88"/>
          <p:cNvSpPr txBox="1"/>
          <p:nvPr/>
        </p:nvSpPr>
        <p:spPr bwMode="auto">
          <a:xfrm>
            <a:off x="4691302" y="4474970"/>
            <a:ext cx="5825334"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b="1" dirty="0" err="1">
                <a:latin typeface="Arial" panose="020B0604020202020204" pitchFamily="34" charset="0"/>
                <a:cs typeface="Arial" panose="020B0604020202020204" pitchFamily="34" charset="0"/>
              </a:rPr>
              <a:t>Semua</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fitur</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dapat</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diakses</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secara</a:t>
            </a:r>
            <a:r>
              <a:rPr lang="en-US" altLang="ko-KR" sz="1200" b="1" dirty="0">
                <a:latin typeface="Arial" panose="020B0604020202020204" pitchFamily="34" charset="0"/>
                <a:cs typeface="Arial" panose="020B0604020202020204" pitchFamily="34" charset="0"/>
              </a:rPr>
              <a:t> gratis, </a:t>
            </a:r>
            <a:r>
              <a:rPr lang="en-US" altLang="ko-KR" sz="1200" b="1" dirty="0" err="1">
                <a:latin typeface="Arial" panose="020B0604020202020204" pitchFamily="34" charset="0"/>
                <a:cs typeface="Arial" panose="020B0604020202020204" pitchFamily="34" charset="0"/>
              </a:rPr>
              <a:t>termasuk</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simpan</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resep</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tak</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terbatas</a:t>
            </a:r>
            <a:endParaRPr lang="en-US" altLang="ko-KR" sz="1200" b="1" dirty="0">
              <a:latin typeface="Arial" panose="020B0604020202020204" pitchFamily="34" charset="0"/>
              <a:cs typeface="Arial" panose="020B0604020202020204" pitchFamily="34" charset="0"/>
            </a:endParaRPr>
          </a:p>
        </p:txBody>
      </p:sp>
      <p:sp>
        <p:nvSpPr>
          <p:cNvPr id="93" name="Text Placeholder 1"/>
          <p:cNvSpPr txBox="1"/>
          <p:nvPr/>
        </p:nvSpPr>
        <p:spPr>
          <a:xfrm>
            <a:off x="2794000" y="339509"/>
            <a:ext cx="9398000" cy="7242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id-ID" sz="5400" dirty="0">
                <a:latin typeface="+mj-lt"/>
              </a:rPr>
              <a:t>Analisis Kompetitor</a:t>
            </a:r>
            <a:endParaRPr lang="en-US" sz="5400" dirty="0">
              <a:latin typeface="+mj-l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Persona</a:t>
            </a:r>
            <a:endParaRPr lang="en-US" i="1" dirty="0"/>
          </a:p>
        </p:txBody>
      </p:sp>
      <p:graphicFrame>
        <p:nvGraphicFramePr>
          <p:cNvPr id="11" name="Table 35"/>
          <p:cNvGraphicFramePr>
            <a:graphicFrameLocks noGrp="1"/>
          </p:cNvGraphicFramePr>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tblGrid>
              <a:tr h="338967">
                <a:tc>
                  <a:txBody>
                    <a:bodyPr/>
                    <a:lstStyle/>
                    <a:p>
                      <a:r>
                        <a:rPr lang="id-ID" dirty="0"/>
                        <a:t>Miko, seorang mahasiswa FILKOM UB</a:t>
                      </a:r>
                      <a:endParaRPr lang="en-ID" dirty="0"/>
                    </a:p>
                  </a:txBody>
                  <a:tcPr/>
                </a:tc>
              </a:tr>
              <a:tr h="4199167">
                <a:tc>
                  <a:txBody>
                    <a:bodyPr/>
                    <a:lstStyle/>
                    <a:p>
                      <a:r>
                        <a:rPr lang="en-ID" dirty="0"/>
                        <a:t>Miko, 21 </a:t>
                      </a:r>
                      <a:r>
                        <a:rPr lang="en-ID" dirty="0" err="1"/>
                        <a:t>tahun</a:t>
                      </a:r>
                      <a:r>
                        <a:rPr lang="en-ID" dirty="0"/>
                        <a:t>, </a:t>
                      </a:r>
                      <a:r>
                        <a:rPr lang="en-ID" dirty="0" err="1"/>
                        <a:t>adalah</a:t>
                      </a:r>
                      <a:r>
                        <a:rPr lang="en-ID" dirty="0"/>
                        <a:t> </a:t>
                      </a:r>
                      <a:r>
                        <a:rPr lang="en-ID" dirty="0" err="1"/>
                        <a:t>seorang</a:t>
                      </a:r>
                      <a:r>
                        <a:rPr lang="en-ID" dirty="0"/>
                        <a:t> </a:t>
                      </a:r>
                      <a:r>
                        <a:rPr lang="en-ID" dirty="0" err="1"/>
                        <a:t>mahasiswa</a:t>
                      </a:r>
                      <a:r>
                        <a:rPr lang="en-ID" dirty="0"/>
                        <a:t> </a:t>
                      </a:r>
                      <a:r>
                        <a:rPr lang="id-ID" dirty="0"/>
                        <a:t>teknik informatika UB angkatan 2019, dan ia merupakan anak kos</a:t>
                      </a:r>
                      <a:r>
                        <a:rPr lang="en-ID" dirty="0"/>
                        <a:t>. </a:t>
                      </a:r>
                      <a:r>
                        <a:rPr lang="id-ID" dirty="0"/>
                        <a:t>Ia hobi </a:t>
                      </a:r>
                      <a:r>
                        <a:rPr lang="en-ID" dirty="0" err="1"/>
                        <a:t>memasak</a:t>
                      </a:r>
                      <a:r>
                        <a:rPr lang="en-ID" dirty="0"/>
                        <a:t> dan </a:t>
                      </a:r>
                      <a:r>
                        <a:rPr lang="en-ID" dirty="0" err="1"/>
                        <a:t>menggunakan</a:t>
                      </a:r>
                      <a:r>
                        <a:rPr lang="en-ID" dirty="0"/>
                        <a:t> smartphone </a:t>
                      </a:r>
                      <a:r>
                        <a:rPr lang="en-ID" dirty="0" err="1"/>
                        <a:t>dalam</a:t>
                      </a:r>
                      <a:r>
                        <a:rPr lang="en-ID" dirty="0"/>
                        <a:t> </a:t>
                      </a:r>
                      <a:r>
                        <a:rPr lang="en-ID" dirty="0" err="1"/>
                        <a:t>mencari</a:t>
                      </a:r>
                      <a:r>
                        <a:rPr lang="en-ID" dirty="0"/>
                        <a:t> </a:t>
                      </a:r>
                      <a:r>
                        <a:rPr lang="en-ID" dirty="0" err="1"/>
                        <a:t>resep</a:t>
                      </a:r>
                      <a:r>
                        <a:rPr lang="en-ID" dirty="0"/>
                        <a:t> </a:t>
                      </a:r>
                      <a:r>
                        <a:rPr lang="en-ID" dirty="0" err="1"/>
                        <a:t>masakan</a:t>
                      </a:r>
                      <a:r>
                        <a:rPr lang="id-ID" dirty="0"/>
                        <a:t>. Namun, terdapat beberapa permasalahan yang dialaminya saat memasak, antara lain </a:t>
                      </a:r>
                      <a:r>
                        <a:rPr lang="id-ID" sz="1800" kern="1200" dirty="0">
                          <a:solidFill>
                            <a:schemeClr val="dk1"/>
                          </a:solidFill>
                          <a:effectLst/>
                          <a:latin typeface="+mn-lt"/>
                          <a:ea typeface="+mn-ea"/>
                          <a:cs typeface="+mn-cs"/>
                        </a:rPr>
                        <a:t>bingung soal langkah-langkah memasak, istilah yang asing di resep, dan sulit untuk mengetahui takaran bumbu yang benar. Seringkali ia juga kesulitan saat memasak makanan yang terlalu rumit. Ia berpikir untuk menggunakan sebuah aplikasi resep sederhana yang cocok untuk mahasiswa, dimana menu yang tersedia tidak terlalu rumit, dengan rincian harga tiap bahan dan estimasi waktu memasak.</a:t>
                      </a:r>
                      <a:endParaRPr lang="en-ID" dirty="0"/>
                    </a:p>
                  </a:txBody>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Scenario</a:t>
            </a:r>
            <a:endParaRPr lang="en-US" i="1" dirty="0"/>
          </a:p>
        </p:txBody>
      </p:sp>
      <p:graphicFrame>
        <p:nvGraphicFramePr>
          <p:cNvPr id="11" name="Table 35"/>
          <p:cNvGraphicFramePr>
            <a:graphicFrameLocks noGrp="1"/>
          </p:cNvGraphicFramePr>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tblGrid>
              <a:tr h="338967">
                <a:tc>
                  <a:txBody>
                    <a:bodyPr/>
                    <a:lstStyle/>
                    <a:p>
                      <a:r>
                        <a:rPr lang="id-ID" dirty="0"/>
                        <a:t>Memasak nasi goreng</a:t>
                      </a:r>
                      <a:endParaRPr lang="en-ID" dirty="0"/>
                    </a:p>
                  </a:txBody>
                  <a:tcPr/>
                </a:tc>
              </a:tr>
              <a:tr h="4199167">
                <a:tc>
                  <a:txBody>
                    <a:bodyPr/>
                    <a:lstStyle/>
                    <a:p>
                      <a:r>
                        <a:rPr lang="en-ID" dirty="0"/>
                        <a:t>M</a:t>
                      </a:r>
                      <a:r>
                        <a:rPr lang="id-ID" dirty="0"/>
                        <a:t>iko ingin </a:t>
                      </a:r>
                      <a:r>
                        <a:rPr lang="en-ID" dirty="0" err="1"/>
                        <a:t>memasak</a:t>
                      </a:r>
                      <a:r>
                        <a:rPr lang="en-ID" dirty="0"/>
                        <a:t> nasi goreng </a:t>
                      </a:r>
                      <a:r>
                        <a:rPr lang="en-ID" dirty="0" err="1"/>
                        <a:t>sederhana</a:t>
                      </a:r>
                      <a:r>
                        <a:rPr lang="en-ID" dirty="0"/>
                        <a:t> yang </a:t>
                      </a:r>
                      <a:r>
                        <a:rPr lang="en-ID" dirty="0" err="1"/>
                        <a:t>diinginkan</a:t>
                      </a:r>
                      <a:r>
                        <a:rPr lang="en-ID" dirty="0"/>
                        <a:t> </a:t>
                      </a:r>
                      <a:r>
                        <a:rPr lang="en-ID" dirty="0" err="1"/>
                        <a:t>dengan</a:t>
                      </a:r>
                      <a:r>
                        <a:rPr lang="en-ID" dirty="0"/>
                        <a:t> </a:t>
                      </a:r>
                      <a:r>
                        <a:rPr lang="en-ID" dirty="0" err="1"/>
                        <a:t>ketersediaan</a:t>
                      </a:r>
                      <a:r>
                        <a:rPr lang="en-ID" dirty="0"/>
                        <a:t> </a:t>
                      </a:r>
                      <a:r>
                        <a:rPr lang="en-ID" dirty="0" err="1"/>
                        <a:t>bahan</a:t>
                      </a:r>
                      <a:r>
                        <a:rPr lang="en-ID" dirty="0"/>
                        <a:t> dan </a:t>
                      </a:r>
                      <a:r>
                        <a:rPr lang="en-ID" dirty="0" err="1"/>
                        <a:t>harganya</a:t>
                      </a:r>
                      <a:r>
                        <a:rPr lang="en-ID" dirty="0"/>
                        <a:t>. </a:t>
                      </a:r>
                      <a:r>
                        <a:rPr lang="id-ID" dirty="0"/>
                        <a:t>Untuk mewujudkan keinginannya, ia mencoba </a:t>
                      </a:r>
                      <a:r>
                        <a:rPr lang="en-ID" dirty="0" err="1"/>
                        <a:t>mencari</a:t>
                      </a:r>
                      <a:r>
                        <a:rPr lang="en-ID" dirty="0"/>
                        <a:t> </a:t>
                      </a:r>
                      <a:r>
                        <a:rPr lang="en-ID" dirty="0" err="1"/>
                        <a:t>resep</a:t>
                      </a:r>
                      <a:r>
                        <a:rPr lang="en-ID" dirty="0"/>
                        <a:t> di internet, dan </a:t>
                      </a:r>
                      <a:r>
                        <a:rPr lang="en-ID" dirty="0" err="1"/>
                        <a:t>bertanya</a:t>
                      </a:r>
                      <a:r>
                        <a:rPr lang="en-ID" dirty="0"/>
                        <a:t> </a:t>
                      </a:r>
                      <a:r>
                        <a:rPr lang="en-ID" dirty="0" err="1"/>
                        <a:t>mengenai</a:t>
                      </a:r>
                      <a:r>
                        <a:rPr lang="en-ID" dirty="0"/>
                        <a:t> </a:t>
                      </a:r>
                      <a:r>
                        <a:rPr lang="en-ID" dirty="0" err="1"/>
                        <a:t>aplikasi</a:t>
                      </a:r>
                      <a:r>
                        <a:rPr lang="en-ID" dirty="0"/>
                        <a:t> </a:t>
                      </a:r>
                      <a:r>
                        <a:rPr lang="en-ID" dirty="0" err="1"/>
                        <a:t>resep</a:t>
                      </a:r>
                      <a:r>
                        <a:rPr lang="en-ID" dirty="0"/>
                        <a:t> </a:t>
                      </a:r>
                      <a:r>
                        <a:rPr lang="en-ID" dirty="0" err="1"/>
                        <a:t>kepada</a:t>
                      </a:r>
                      <a:r>
                        <a:rPr lang="en-ID" dirty="0"/>
                        <a:t> </a:t>
                      </a:r>
                      <a:r>
                        <a:rPr lang="en-ID" dirty="0" err="1"/>
                        <a:t>temannya</a:t>
                      </a:r>
                      <a:r>
                        <a:rPr lang="en-ID" dirty="0"/>
                        <a:t> Ziyad. </a:t>
                      </a:r>
                      <a:r>
                        <a:rPr lang="id-ID" dirty="0"/>
                        <a:t>Namun, resep yang tersedia terlalu beragam dan belum ada yang </a:t>
                      </a:r>
                      <a:r>
                        <a:rPr lang="en-ID" dirty="0" err="1"/>
                        <a:t>dikhususkan</a:t>
                      </a:r>
                      <a:r>
                        <a:rPr lang="en-ID" dirty="0"/>
                        <a:t> </a:t>
                      </a:r>
                      <a:r>
                        <a:rPr lang="en-ID" dirty="0" err="1"/>
                        <a:t>untuk</a:t>
                      </a:r>
                      <a:r>
                        <a:rPr lang="en-ID" dirty="0"/>
                        <a:t> </a:t>
                      </a:r>
                      <a:r>
                        <a:rPr lang="en-ID" dirty="0" err="1"/>
                        <a:t>mahasiswa</a:t>
                      </a:r>
                      <a:r>
                        <a:rPr lang="id-ID" dirty="0"/>
                        <a:t>, yang mana terdapat</a:t>
                      </a:r>
                      <a:r>
                        <a:rPr lang="en-ID" dirty="0"/>
                        <a:t> </a:t>
                      </a:r>
                      <a:r>
                        <a:rPr lang="en-ID" dirty="0" err="1"/>
                        <a:t>rekomendasi</a:t>
                      </a:r>
                      <a:r>
                        <a:rPr lang="en-ID" dirty="0"/>
                        <a:t> </a:t>
                      </a:r>
                      <a:r>
                        <a:rPr lang="en-ID" dirty="0" err="1"/>
                        <a:t>resep</a:t>
                      </a:r>
                      <a:r>
                        <a:rPr lang="en-ID" dirty="0"/>
                        <a:t> </a:t>
                      </a:r>
                      <a:r>
                        <a:rPr lang="en-ID" dirty="0" err="1"/>
                        <a:t>sesuai</a:t>
                      </a:r>
                      <a:r>
                        <a:rPr lang="en-ID" dirty="0"/>
                        <a:t> </a:t>
                      </a:r>
                      <a:r>
                        <a:rPr lang="en-ID" dirty="0" err="1"/>
                        <a:t>estimasi</a:t>
                      </a:r>
                      <a:r>
                        <a:rPr lang="en-ID" dirty="0"/>
                        <a:t> </a:t>
                      </a:r>
                      <a:r>
                        <a:rPr lang="en-ID" dirty="0" err="1"/>
                        <a:t>harga</a:t>
                      </a:r>
                      <a:r>
                        <a:rPr lang="en-ID" dirty="0"/>
                        <a:t> </a:t>
                      </a:r>
                      <a:r>
                        <a:rPr lang="en-ID" dirty="0" err="1"/>
                        <a:t>bahannya</a:t>
                      </a:r>
                      <a:r>
                        <a:rPr lang="en-ID" dirty="0"/>
                        <a:t>, </a:t>
                      </a:r>
                      <a:r>
                        <a:rPr lang="en-ID" dirty="0" err="1"/>
                        <a:t>bahan</a:t>
                      </a:r>
                      <a:r>
                        <a:rPr lang="en-ID" dirty="0"/>
                        <a:t> </a:t>
                      </a:r>
                      <a:r>
                        <a:rPr lang="en-ID" dirty="0" err="1"/>
                        <a:t>masakan</a:t>
                      </a:r>
                      <a:r>
                        <a:rPr lang="en-ID" dirty="0"/>
                        <a:t> </a:t>
                      </a:r>
                      <a:r>
                        <a:rPr lang="id-ID" dirty="0"/>
                        <a:t>yang sederhana beserta harga dari tiap bahan</a:t>
                      </a:r>
                      <a:r>
                        <a:rPr lang="en-ID" dirty="0"/>
                        <a:t>. Cara yang </a:t>
                      </a:r>
                      <a:r>
                        <a:rPr lang="en-ID" dirty="0" err="1"/>
                        <a:t>memungkinkan</a:t>
                      </a:r>
                      <a:r>
                        <a:rPr lang="en-ID" dirty="0"/>
                        <a:t> </a:t>
                      </a:r>
                      <a:r>
                        <a:rPr lang="en-ID" dirty="0" err="1"/>
                        <a:t>dalam</a:t>
                      </a:r>
                      <a:r>
                        <a:rPr lang="en-ID" dirty="0"/>
                        <a:t> </a:t>
                      </a:r>
                      <a:r>
                        <a:rPr lang="en-ID" dirty="0" err="1"/>
                        <a:t>menyelesaikan</a:t>
                      </a:r>
                      <a:r>
                        <a:rPr lang="en-ID" dirty="0"/>
                        <a:t> </a:t>
                      </a:r>
                      <a:r>
                        <a:rPr lang="en-ID" dirty="0" err="1"/>
                        <a:t>permasalahan</a:t>
                      </a:r>
                      <a:r>
                        <a:rPr lang="en-ID" dirty="0"/>
                        <a:t> </a:t>
                      </a:r>
                      <a:r>
                        <a:rPr lang="en-ID" dirty="0" err="1"/>
                        <a:t>yaitu</a:t>
                      </a:r>
                      <a:r>
                        <a:rPr lang="en-ID" dirty="0"/>
                        <a:t> </a:t>
                      </a:r>
                      <a:r>
                        <a:rPr lang="en-ID" dirty="0" err="1"/>
                        <a:t>dengan</a:t>
                      </a:r>
                      <a:r>
                        <a:rPr lang="en-ID" dirty="0"/>
                        <a:t> </a:t>
                      </a:r>
                      <a:r>
                        <a:rPr lang="en-ID" dirty="0" err="1"/>
                        <a:t>adanya</a:t>
                      </a:r>
                      <a:r>
                        <a:rPr lang="en-ID" dirty="0"/>
                        <a:t> </a:t>
                      </a:r>
                      <a:r>
                        <a:rPr lang="en-ID" dirty="0" err="1"/>
                        <a:t>sebuah</a:t>
                      </a:r>
                      <a:r>
                        <a:rPr lang="en-ID" dirty="0"/>
                        <a:t> </a:t>
                      </a:r>
                      <a:r>
                        <a:rPr lang="en-ID" dirty="0" err="1"/>
                        <a:t>aplikasi</a:t>
                      </a:r>
                      <a:r>
                        <a:rPr lang="en-ID" dirty="0"/>
                        <a:t> </a:t>
                      </a:r>
                      <a:r>
                        <a:rPr lang="en-ID" dirty="0" err="1"/>
                        <a:t>resep</a:t>
                      </a:r>
                      <a:r>
                        <a:rPr lang="en-ID" dirty="0"/>
                        <a:t> </a:t>
                      </a:r>
                      <a:r>
                        <a:rPr lang="en-ID" dirty="0" err="1"/>
                        <a:t>untuk</a:t>
                      </a:r>
                      <a:r>
                        <a:rPr lang="en-ID" dirty="0"/>
                        <a:t> </a:t>
                      </a:r>
                      <a:r>
                        <a:rPr lang="en-ID" dirty="0" err="1"/>
                        <a:t>mahasiswa</a:t>
                      </a:r>
                      <a:r>
                        <a:rPr lang="en-ID" dirty="0"/>
                        <a:t>, </a:t>
                      </a:r>
                      <a:r>
                        <a:rPr lang="en-ID" dirty="0" err="1"/>
                        <a:t>dimana</a:t>
                      </a:r>
                      <a:r>
                        <a:rPr lang="en-ID" dirty="0"/>
                        <a:t> </a:t>
                      </a:r>
                      <a:r>
                        <a:rPr lang="en-ID" dirty="0" err="1"/>
                        <a:t>resep</a:t>
                      </a:r>
                      <a:r>
                        <a:rPr lang="en-ID" dirty="0"/>
                        <a:t> yang </a:t>
                      </a:r>
                      <a:r>
                        <a:rPr lang="en-ID" dirty="0" err="1"/>
                        <a:t>disajikan</a:t>
                      </a:r>
                      <a:r>
                        <a:rPr lang="en-ID" dirty="0"/>
                        <a:t> </a:t>
                      </a:r>
                      <a:r>
                        <a:rPr lang="en-ID" dirty="0" err="1"/>
                        <a:t>sederhana</a:t>
                      </a:r>
                      <a:r>
                        <a:rPr lang="en-ID" dirty="0"/>
                        <a:t>, </a:t>
                      </a:r>
                      <a:r>
                        <a:rPr lang="en-ID" dirty="0" err="1"/>
                        <a:t>disertai</a:t>
                      </a:r>
                      <a:r>
                        <a:rPr lang="en-ID" dirty="0"/>
                        <a:t> </a:t>
                      </a:r>
                      <a:r>
                        <a:rPr lang="en-ID" dirty="0" err="1"/>
                        <a:t>dengan</a:t>
                      </a:r>
                      <a:r>
                        <a:rPr lang="en-ID" dirty="0"/>
                        <a:t> </a:t>
                      </a:r>
                      <a:r>
                        <a:rPr lang="en-ID" dirty="0" err="1"/>
                        <a:t>rincian</a:t>
                      </a:r>
                      <a:r>
                        <a:rPr lang="en-ID" dirty="0"/>
                        <a:t> </a:t>
                      </a:r>
                      <a:r>
                        <a:rPr lang="en-ID" dirty="0" err="1"/>
                        <a:t>harga</a:t>
                      </a:r>
                      <a:r>
                        <a:rPr lang="en-ID" dirty="0"/>
                        <a:t> </a:t>
                      </a:r>
                      <a:r>
                        <a:rPr lang="en-ID" dirty="0" err="1"/>
                        <a:t>dari</a:t>
                      </a:r>
                      <a:r>
                        <a:rPr lang="en-ID" dirty="0"/>
                        <a:t> </a:t>
                      </a:r>
                      <a:r>
                        <a:rPr lang="en-ID" dirty="0" err="1"/>
                        <a:t>bahannya</a:t>
                      </a:r>
                      <a:r>
                        <a:rPr lang="en-ID" dirty="0"/>
                        <a:t>, dan </a:t>
                      </a:r>
                      <a:r>
                        <a:rPr lang="en-ID" dirty="0" err="1"/>
                        <a:t>cocok</a:t>
                      </a:r>
                      <a:r>
                        <a:rPr lang="en-ID" dirty="0"/>
                        <a:t> </a:t>
                      </a:r>
                      <a:r>
                        <a:rPr lang="en-ID" dirty="0" err="1"/>
                        <a:t>untuk</a:t>
                      </a:r>
                      <a:r>
                        <a:rPr lang="en-ID" dirty="0"/>
                        <a:t> </a:t>
                      </a:r>
                      <a:r>
                        <a:rPr lang="en-ID" dirty="0" err="1"/>
                        <a:t>mahasiswa</a:t>
                      </a:r>
                      <a:r>
                        <a:rPr lang="en-ID" dirty="0"/>
                        <a:t> yang </a:t>
                      </a:r>
                      <a:r>
                        <a:rPr lang="en-ID" dirty="0" err="1"/>
                        <a:t>ngekos</a:t>
                      </a:r>
                      <a:r>
                        <a:rPr lang="en-ID" dirty="0"/>
                        <a:t>.</a:t>
                      </a:r>
                      <a:endParaRPr lang="en-ID" dirty="0"/>
                    </a:p>
                  </a:txBody>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p:cNvGraphicFramePr>
            <a:graphicFrameLocks noGrp="1"/>
          </p:cNvGraphicFramePr>
          <p:nvPr/>
        </p:nvGraphicFramePr>
        <p:xfrm>
          <a:off x="914400" y="1527386"/>
          <a:ext cx="9555480" cy="4171633"/>
        </p:xfrm>
        <a:graphic>
          <a:graphicData uri="http://schemas.openxmlformats.org/drawingml/2006/table">
            <a:tbl>
              <a:tblPr firstRow="1" bandRow="1">
                <a:tableStyleId>{5C22544A-7EE6-4342-B048-85BDC9FD1C3A}</a:tableStyleId>
              </a:tblPr>
              <a:tblGrid>
                <a:gridCol w="640080"/>
                <a:gridCol w="8915400"/>
              </a:tblGrid>
              <a:tr h="370840">
                <a:tc>
                  <a:txBody>
                    <a:bodyPr/>
                    <a:lstStyle/>
                    <a:p>
                      <a:r>
                        <a:rPr lang="id-ID" dirty="0"/>
                        <a:t>No</a:t>
                      </a:r>
                      <a:endParaRPr lang="en-ID" dirty="0"/>
                    </a:p>
                  </a:txBody>
                  <a:tcPr/>
                </a:tc>
                <a:tc>
                  <a:txBody>
                    <a:bodyPr/>
                    <a:lstStyle/>
                    <a:p>
                      <a:r>
                        <a:rPr lang="id-ID" i="1" dirty="0"/>
                        <a:t>User Story</a:t>
                      </a:r>
                      <a:endParaRPr lang="en-ID" i="1" dirty="0"/>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baru, saya ingin dapat melakukan pendaftaran pada sistem sebagai Mahasiswa Kos dengan membuat username,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menyimpan data akun saya.</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2.</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masuk ke dalam sistem sebagai Mahasiswa Kos dengan memasukkan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mengautentikasi saya.</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3.</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menjaga akun saya tetap aman.</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4.</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nama dan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informasi akun saya dapat diperbaharui.</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5.</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terdaftar</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meminta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password</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baru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kehilangan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akses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akun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permanen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jika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lupa</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p:cNvGraphicFramePr>
            <a:graphicFrameLocks noGrp="1"/>
          </p:cNvGraphicFramePr>
          <p:nvPr/>
        </p:nvGraphicFramePr>
        <p:xfrm>
          <a:off x="914400" y="1527386"/>
          <a:ext cx="9555480" cy="4797109"/>
        </p:xfrm>
        <a:graphic>
          <a:graphicData uri="http://schemas.openxmlformats.org/drawingml/2006/table">
            <a:tbl>
              <a:tblPr firstRow="1" bandRow="1">
                <a:tableStyleId>{5C22544A-7EE6-4342-B048-85BDC9FD1C3A}</a:tableStyleId>
              </a:tblPr>
              <a:tblGrid>
                <a:gridCol w="640080"/>
                <a:gridCol w="8915400"/>
              </a:tblGrid>
              <a:tr h="370840">
                <a:tc>
                  <a:txBody>
                    <a:bodyPr/>
                    <a:lstStyle/>
                    <a:p>
                      <a:r>
                        <a:rPr lang="id-ID" dirty="0"/>
                        <a:t>No</a:t>
                      </a:r>
                      <a:endParaRPr lang="en-ID" dirty="0"/>
                    </a:p>
                  </a:txBody>
                  <a:tcPr/>
                </a:tc>
                <a:tc>
                  <a:txBody>
                    <a:bodyPr/>
                    <a:lstStyle/>
                    <a:p>
                      <a:r>
                        <a:rPr lang="id-ID" i="1" dirty="0"/>
                        <a:t>User Story</a:t>
                      </a:r>
                      <a:endParaRPr lang="en-ID" i="1" dirty="0"/>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6.</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melihat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daftar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sesuai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untuk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mahasiswa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dimana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sederhana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rumit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disertai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takaran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jelas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7.</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8.</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saya ingin mendapatkan rekomendasi resep masakan berdasarkan harga sehingga saya mendapatkan rekomendasi dalam menentukan resep yang ingin saya masak.</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9.</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saja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suatu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harga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langkah-langkah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estimasi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waktu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beserta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err="1">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lengkap</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10.</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menambahkan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sebuah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lain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penilaian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Pendahuluan</a:t>
            </a: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p:cNvGraphicFramePr>
            <a:graphicFrameLocks noGrp="1"/>
          </p:cNvGraphicFramePr>
          <p:nvPr/>
        </p:nvGraphicFramePr>
        <p:xfrm>
          <a:off x="914400" y="1527386"/>
          <a:ext cx="9555480" cy="3858896"/>
        </p:xfrm>
        <a:graphic>
          <a:graphicData uri="http://schemas.openxmlformats.org/drawingml/2006/table">
            <a:tbl>
              <a:tblPr firstRow="1" bandRow="1">
                <a:tableStyleId>{5C22544A-7EE6-4342-B048-85BDC9FD1C3A}</a:tableStyleId>
              </a:tblPr>
              <a:tblGrid>
                <a:gridCol w="640080"/>
                <a:gridCol w="8915400"/>
              </a:tblGrid>
              <a:tr h="370840">
                <a:tc>
                  <a:txBody>
                    <a:bodyPr/>
                    <a:lstStyle/>
                    <a:p>
                      <a:r>
                        <a:rPr lang="id-ID" dirty="0"/>
                        <a:t>No</a:t>
                      </a:r>
                      <a:endParaRPr lang="en-ID" dirty="0"/>
                    </a:p>
                  </a:txBody>
                  <a:tcPr/>
                </a:tc>
                <a:tc>
                  <a:txBody>
                    <a:bodyPr/>
                    <a:lstStyle/>
                    <a:p>
                      <a:r>
                        <a:rPr lang="id-ID" i="1" dirty="0"/>
                        <a:t>User Story</a:t>
                      </a:r>
                      <a:endParaRPr lang="en-ID" i="1" dirty="0"/>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11.</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menyimpan resep sehingga saya dapat menemukannya secara mudah apabila ingin melihatnya lagi.</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12.</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menghapus resep dari resep yang tersimpan sehingga saya dapat menghilangkannya dari daftar resep tersimpan.</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13.</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menambahkan catatan pribadi dari tiap resep sehingga saya dapat mencatat pendapatnya tentang suatu resep untuk dirinya sendiri. </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14.</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keluar dari akun saya. </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15.</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aplikasi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ini</a:t>
                      </a:r>
                      <a:r>
                        <a:rPr lang="en-ID" dirty="0">
                          <a:effectLst/>
                          <a:latin typeface="Times New Roman" panose="02020603050405020304" pitchFamily="18" charset="0"/>
                          <a:ea typeface="SimSun" panose="02010600030101010101" pitchFamily="2" charset="-122"/>
                          <a:cs typeface="Times New Roman" panose="02020603050405020304" pitchFamily="18" charset="0"/>
                        </a:rPr>
                        <a:t> pada minimum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API 21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handphone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Feature</a:t>
            </a:r>
            <a:r>
              <a:rPr lang="id-ID" dirty="0"/>
              <a:t>/Fitur</a:t>
            </a:r>
            <a:endParaRPr lang="en-US" i="1" dirty="0"/>
          </a:p>
        </p:txBody>
      </p:sp>
      <p:grpSp>
        <p:nvGrpSpPr>
          <p:cNvPr id="5" name="Canvas 199"/>
          <p:cNvGrpSpPr/>
          <p:nvPr/>
        </p:nvGrpSpPr>
        <p:grpSpPr>
          <a:xfrm>
            <a:off x="6096000" y="1659342"/>
            <a:ext cx="3089492" cy="4224087"/>
            <a:chOff x="0" y="0"/>
            <a:chExt cx="5039995" cy="6210300"/>
          </a:xfrm>
        </p:grpSpPr>
        <p:sp>
          <p:nvSpPr>
            <p:cNvPr id="6" name="Canvas 199"/>
            <p:cNvSpPr/>
            <p:nvPr/>
          </p:nvSpPr>
          <p:spPr>
            <a:xfrm>
              <a:off x="0" y="0"/>
              <a:ext cx="5039995" cy="6210300"/>
            </a:xfrm>
          </p:spPr>
        </p:sp>
        <p:sp>
          <p:nvSpPr>
            <p:cNvPr id="7" name="Text Box 57"/>
            <p:cNvSpPr txBox="1"/>
            <p:nvPr/>
          </p:nvSpPr>
          <p:spPr>
            <a:xfrm>
              <a:off x="179705" y="8909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Input</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mengisi kolom pencarian.</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8" name="Text Box 59"/>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Activation</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menekan tombol cari.</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9" name="Text Box 60"/>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Action</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Sistem mengunduh data resep masakan yang sesuai dengan isi pencarian.</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10" name="Text Box 62"/>
            <p:cNvSpPr txBox="1"/>
            <p:nvPr/>
          </p:nvSpPr>
          <p:spPr>
            <a:xfrm>
              <a:off x="2550795" y="45485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Output</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Daftar resep masakan yang sesuai dengan isi pencarian telah ditampilkan. </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cxnSp>
          <p:nvCxnSpPr>
            <p:cNvPr id="11" name="Curved Connector 63"/>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2" name="Curved Connector 65"/>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3" name="Curved Connector 93"/>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4" name="Text Box 101"/>
            <p:cNvSpPr txBox="1"/>
            <p:nvPr/>
          </p:nvSpPr>
          <p:spPr>
            <a:xfrm>
              <a:off x="342900" y="199390"/>
              <a:ext cx="4417060"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Fitur pencarian resep</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grpSp>
      <p:grpSp>
        <p:nvGrpSpPr>
          <p:cNvPr id="35" name="Group 34"/>
          <p:cNvGrpSpPr/>
          <p:nvPr/>
        </p:nvGrpSpPr>
        <p:grpSpPr>
          <a:xfrm>
            <a:off x="1340108" y="2148588"/>
            <a:ext cx="1800201" cy="1102103"/>
            <a:chOff x="3959381" y="2234383"/>
            <a:chExt cx="1800201" cy="1102103"/>
          </a:xfrm>
        </p:grpSpPr>
        <p:sp>
          <p:nvSpPr>
            <p:cNvPr id="36" name="직사각형 9"/>
            <p:cNvSpPr/>
            <p:nvPr userDrawn="1"/>
          </p:nvSpPr>
          <p:spPr>
            <a:xfrm>
              <a:off x="3959381" y="2814516"/>
              <a:ext cx="1800201" cy="52197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id-ID" altLang="ko-KR" sz="1400" dirty="0">
                  <a:solidFill>
                    <a:schemeClr val="tx1">
                      <a:lumMod val="75000"/>
                      <a:lumOff val="25000"/>
                    </a:schemeClr>
                  </a:solidFill>
                  <a:cs typeface="Arial" panose="020B0604020202020204" pitchFamily="34" charset="0"/>
                </a:rPr>
                <a:t>Terdapat 15 fitur pada aplikasi. </a:t>
              </a:r>
              <a:endParaRPr lang="ko-KR" altLang="en-US" sz="1400" dirty="0">
                <a:solidFill>
                  <a:schemeClr val="tx1">
                    <a:lumMod val="75000"/>
                    <a:lumOff val="25000"/>
                  </a:schemeClr>
                </a:solidFill>
                <a:cs typeface="Arial" panose="020B0604020202020204" pitchFamily="34" charset="0"/>
              </a:endParaRPr>
            </a:p>
          </p:txBody>
        </p:sp>
        <p:sp>
          <p:nvSpPr>
            <p:cNvPr id="37"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anose="020B0604020202020204" pitchFamily="34" charset="0"/>
                </a:rPr>
                <a:t>Fitur</a:t>
              </a:r>
              <a:endParaRPr lang="en-US" sz="1800" b="1" dirty="0">
                <a:solidFill>
                  <a:schemeClr val="tx1">
                    <a:lumMod val="75000"/>
                    <a:lumOff val="25000"/>
                  </a:schemeClr>
                </a:solidFill>
                <a:cs typeface="Arial" panose="020B0604020202020204" pitchFamily="34" charset="0"/>
              </a:endParaRPr>
            </a:p>
          </p:txBody>
        </p:sp>
        <p:sp>
          <p:nvSpPr>
            <p:cNvPr id="38" name="Rectangle 37"/>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9" name="Frame 38"/>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Information Architecture </a:t>
            </a:r>
            <a:r>
              <a:rPr lang="id-ID" dirty="0"/>
              <a:t>Sistem</a:t>
            </a:r>
            <a:endParaRPr lang="en-US" i="1" dirty="0"/>
          </a:p>
        </p:txBody>
      </p:sp>
      <p:pic>
        <p:nvPicPr>
          <p:cNvPr id="4" name="Picture 3" descr="i a 2"/>
          <p:cNvPicPr>
            <a:picLocks noChangeAspect="1"/>
          </p:cNvPicPr>
          <p:nvPr/>
        </p:nvPicPr>
        <p:blipFill>
          <a:blip r:embed="rId1"/>
          <a:stretch>
            <a:fillRect/>
          </a:stretch>
        </p:blipFill>
        <p:spPr>
          <a:xfrm>
            <a:off x="3893820" y="1355546"/>
            <a:ext cx="4404359" cy="516294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Perancangan</a:t>
            </a: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Rancangan Arsitektur Sistem</a:t>
            </a:r>
            <a:endParaRPr lang="en-US" dirty="0"/>
          </a:p>
        </p:txBody>
      </p:sp>
      <p:grpSp>
        <p:nvGrpSpPr>
          <p:cNvPr id="3" name="Canvas 70"/>
          <p:cNvGrpSpPr/>
          <p:nvPr/>
        </p:nvGrpSpPr>
        <p:grpSpPr>
          <a:xfrm>
            <a:off x="3576002" y="2052637"/>
            <a:ext cx="5039995" cy="2752725"/>
            <a:chOff x="0" y="0"/>
            <a:chExt cx="5039995" cy="2752725"/>
          </a:xfrm>
        </p:grpSpPr>
        <p:sp>
          <p:nvSpPr>
            <p:cNvPr id="4" name="Canvas 70"/>
            <p:cNvSpPr/>
            <p:nvPr/>
          </p:nvSpPr>
          <p:spPr>
            <a:xfrm>
              <a:off x="0" y="0"/>
              <a:ext cx="5039995" cy="2752725"/>
            </a:xfrm>
          </p:spPr>
        </p:sp>
        <p:sp>
          <p:nvSpPr>
            <p:cNvPr id="5" name="Rectangles 318"/>
            <p:cNvSpPr/>
            <p:nvPr/>
          </p:nvSpPr>
          <p:spPr>
            <a:xfrm>
              <a:off x="1185545" y="2016125"/>
              <a:ext cx="3688715" cy="586105"/>
            </a:xfrm>
            <a:prstGeom prst="rect">
              <a:avLst/>
            </a:prstGeom>
            <a:ln>
              <a:solidFill>
                <a:schemeClr val="accent6">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6" name="Rectangles 309"/>
            <p:cNvSpPr/>
            <p:nvPr/>
          </p:nvSpPr>
          <p:spPr>
            <a:xfrm>
              <a:off x="1124585" y="27305"/>
              <a:ext cx="3673475" cy="586105"/>
            </a:xfrm>
            <a:prstGeom prst="rect">
              <a:avLst/>
            </a:prstGeom>
            <a:ln>
              <a:solidFill>
                <a:schemeClr val="accent3">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7" name="Rectangles 308"/>
            <p:cNvSpPr/>
            <p:nvPr/>
          </p:nvSpPr>
          <p:spPr>
            <a:xfrm>
              <a:off x="1124585" y="728980"/>
              <a:ext cx="3688715" cy="586105"/>
            </a:xfrm>
            <a:prstGeom prst="rect">
              <a:avLst/>
            </a:prstGeom>
            <a:ln>
              <a:solidFill>
                <a:schemeClr val="tx2">
                  <a:lumMod val="60000"/>
                  <a:lumOff val="40000"/>
                </a:schemeClr>
              </a:solidFill>
              <a:prstDash val="dash"/>
            </a:ln>
          </p:spPr>
          <p:style>
            <a:lnRef idx="2">
              <a:schemeClr val="accent6"/>
            </a:lnRef>
            <a:fillRef idx="1">
              <a:schemeClr val="lt1"/>
            </a:fillRef>
            <a:effectRef idx="0">
              <a:schemeClr val="accent6"/>
            </a:effectRef>
            <a:fontRef idx="minor">
              <a:schemeClr val="dk1"/>
            </a:fontRef>
          </p:style>
        </p:sp>
        <p:sp>
          <p:nvSpPr>
            <p:cNvPr id="8" name="Text Box 138"/>
            <p:cNvSpPr txBox="1"/>
            <p:nvPr/>
          </p:nvSpPr>
          <p:spPr>
            <a:xfrm>
              <a:off x="2228215" y="8985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ViewModel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9" name="Text Box 141"/>
            <p:cNvSpPr txBox="1"/>
            <p:nvPr/>
          </p:nvSpPr>
          <p:spPr>
            <a:xfrm>
              <a:off x="2229485" y="1873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UI</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0" name="Text Box 142"/>
            <p:cNvSpPr txBox="1"/>
            <p:nvPr/>
          </p:nvSpPr>
          <p:spPr>
            <a:xfrm>
              <a:off x="2229485" y="15208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Repository</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cxnSp>
          <p:nvCxnSpPr>
            <p:cNvPr id="11" name="Elbow Connector 303"/>
            <p:cNvCxnSpPr>
              <a:stCxn id="9" idx="2"/>
              <a:endCxn id="8" idx="0"/>
            </p:cNvCxnSpPr>
            <p:nvPr/>
          </p:nvCxnSpPr>
          <p:spPr>
            <a:xfrm rot="5400000">
              <a:off x="2723198" y="698818"/>
              <a:ext cx="3981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cxnSp>
          <p:nvCxnSpPr>
            <p:cNvPr id="12" name="Elbow Connector 305"/>
            <p:cNvCxnSpPr>
              <a:stCxn id="8" idx="2"/>
              <a:endCxn id="10" idx="0"/>
            </p:cNvCxnSpPr>
            <p:nvPr/>
          </p:nvCxnSpPr>
          <p:spPr>
            <a:xfrm rot="5400000" flipV="1">
              <a:off x="2767648" y="1365568"/>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sp>
          <p:nvSpPr>
            <p:cNvPr id="13" name="Text Box 313"/>
            <p:cNvSpPr txBox="1"/>
            <p:nvPr/>
          </p:nvSpPr>
          <p:spPr>
            <a:xfrm>
              <a:off x="80010" y="2181860"/>
              <a:ext cx="936625"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Model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4" name="Text Box 314"/>
            <p:cNvSpPr txBox="1"/>
            <p:nvPr/>
          </p:nvSpPr>
          <p:spPr>
            <a:xfrm>
              <a:off x="97155" y="179705"/>
              <a:ext cx="92837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View</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5" name="Text Box 316"/>
            <p:cNvSpPr txBox="1"/>
            <p:nvPr/>
          </p:nvSpPr>
          <p:spPr>
            <a:xfrm>
              <a:off x="80645" y="903605"/>
              <a:ext cx="94488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ViewModel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6" name="Text Box 319"/>
            <p:cNvSpPr txBox="1"/>
            <p:nvPr/>
          </p:nvSpPr>
          <p:spPr>
            <a:xfrm>
              <a:off x="2229485" y="215328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Firebase</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cxnSp>
          <p:nvCxnSpPr>
            <p:cNvPr id="17" name="Elbow Connector 324"/>
            <p:cNvCxnSpPr/>
            <p:nvPr/>
          </p:nvCxnSpPr>
          <p:spPr>
            <a:xfrm rot="5400000" flipV="1">
              <a:off x="2778125" y="1993265"/>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Sequence Diagram</a:t>
            </a:r>
            <a:endParaRPr lang="en-US" dirty="0"/>
          </a:p>
        </p:txBody>
      </p:sp>
      <p:grpSp>
        <p:nvGrpSpPr>
          <p:cNvPr id="5" name="Group 4"/>
          <p:cNvGrpSpPr/>
          <p:nvPr/>
        </p:nvGrpSpPr>
        <p:grpSpPr>
          <a:xfrm>
            <a:off x="1340108" y="2148588"/>
            <a:ext cx="1800201" cy="2180571"/>
            <a:chOff x="3959381" y="2234383"/>
            <a:chExt cx="1800201" cy="2180571"/>
          </a:xfrm>
        </p:grpSpPr>
        <p:sp>
          <p:nvSpPr>
            <p:cNvPr id="6" name="직사각형 9"/>
            <p:cNvSpPr/>
            <p:nvPr userDrawn="1"/>
          </p:nvSpPr>
          <p:spPr>
            <a:xfrm>
              <a:off x="3959381" y="2814516"/>
              <a:ext cx="1800201" cy="1600438"/>
            </a:xfrm>
            <a:prstGeom prst="rect">
              <a:avLst/>
            </a:prstGeom>
          </p:spPr>
          <p:txBody>
            <a:bodyPr wrap="square">
              <a:spAutoFit/>
            </a:bodyPr>
            <a:lstStyle/>
            <a:p>
              <a:pPr>
                <a:defRPr/>
              </a:pPr>
              <a:r>
                <a:rPr lang="id-ID" altLang="ko-KR" sz="1400" dirty="0">
                  <a:solidFill>
                    <a:schemeClr val="tx1">
                      <a:lumMod val="75000"/>
                      <a:lumOff val="25000"/>
                    </a:schemeClr>
                  </a:solidFill>
                  <a:cs typeface="Arial" panose="020B0604020202020204" pitchFamily="34" charset="0"/>
                </a:rPr>
                <a:t>Terdapat 4 </a:t>
              </a:r>
              <a:r>
                <a:rPr lang="id-ID" altLang="ko-KR" sz="1400" i="1" dirty="0">
                  <a:solidFill>
                    <a:schemeClr val="tx1">
                      <a:lumMod val="75000"/>
                      <a:lumOff val="25000"/>
                    </a:schemeClr>
                  </a:solidFill>
                  <a:cs typeface="Arial" panose="020B0604020202020204" pitchFamily="34" charset="0"/>
                </a:rPr>
                <a:t>sequence diagram </a:t>
              </a:r>
              <a:r>
                <a:rPr lang="id-ID" altLang="ko-KR" sz="1400" dirty="0">
                  <a:solidFill>
                    <a:schemeClr val="tx1">
                      <a:lumMod val="75000"/>
                      <a:lumOff val="25000"/>
                    </a:schemeClr>
                  </a:solidFill>
                  <a:cs typeface="Arial" panose="020B0604020202020204" pitchFamily="34" charset="0"/>
                </a:rPr>
                <a:t>pada penelitian ini</a:t>
              </a:r>
              <a:r>
                <a:rPr lang="id-ID" altLang="ko-KR" sz="1400" i="1" dirty="0">
                  <a:solidFill>
                    <a:schemeClr val="tx1">
                      <a:lumMod val="75000"/>
                      <a:lumOff val="25000"/>
                    </a:schemeClr>
                  </a:solidFill>
                  <a:cs typeface="Arial" panose="020B0604020202020204" pitchFamily="34" charset="0"/>
                </a:rPr>
                <a:t>. </a:t>
              </a:r>
              <a:r>
                <a:rPr lang="id-ID" altLang="ko-KR" sz="1400" dirty="0">
                  <a:solidFill>
                    <a:schemeClr val="tx1">
                      <a:lumMod val="75000"/>
                      <a:lumOff val="25000"/>
                    </a:schemeClr>
                  </a:solidFill>
                  <a:cs typeface="Arial" panose="020B0604020202020204" pitchFamily="34" charset="0"/>
                </a:rPr>
                <a:t>Salah satu contohnya dapat dilihat pada bagian kanan.</a:t>
              </a:r>
              <a:endParaRPr lang="ko-KR" altLang="en-US" sz="1400" dirty="0">
                <a:solidFill>
                  <a:schemeClr val="tx1">
                    <a:lumMod val="75000"/>
                    <a:lumOff val="25000"/>
                  </a:schemeClr>
                </a:solidFill>
                <a:cs typeface="Arial" panose="020B0604020202020204" pitchFamily="34" charset="0"/>
              </a:endParaRPr>
            </a:p>
          </p:txBody>
        </p:sp>
        <p:sp>
          <p:nvSpPr>
            <p:cNvPr id="7"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i="1" dirty="0">
                  <a:solidFill>
                    <a:schemeClr val="tx1">
                      <a:lumMod val="75000"/>
                      <a:lumOff val="25000"/>
                    </a:schemeClr>
                  </a:solidFill>
                  <a:cs typeface="Arial" panose="020B0604020202020204" pitchFamily="34" charset="0"/>
                </a:rPr>
                <a:t>Sequence </a:t>
              </a:r>
              <a:endParaRPr lang="id-ID" sz="1800" b="1" i="1" dirty="0">
                <a:solidFill>
                  <a:schemeClr val="tx1">
                    <a:lumMod val="75000"/>
                    <a:lumOff val="25000"/>
                  </a:schemeClr>
                </a:solidFill>
                <a:cs typeface="Arial" panose="020B0604020202020204" pitchFamily="34" charset="0"/>
              </a:endParaRPr>
            </a:p>
            <a:p>
              <a:pPr marL="0" indent="0" algn="l">
                <a:buNone/>
              </a:pPr>
              <a:r>
                <a:rPr lang="id-ID" sz="1800" b="1" i="1" dirty="0">
                  <a:solidFill>
                    <a:schemeClr val="tx1">
                      <a:lumMod val="75000"/>
                      <a:lumOff val="25000"/>
                    </a:schemeClr>
                  </a:solidFill>
                  <a:cs typeface="Arial" panose="020B0604020202020204" pitchFamily="34" charset="0"/>
                </a:rPr>
                <a:t>Diagram</a:t>
              </a:r>
              <a:endParaRPr lang="en-US" sz="1800" b="1" i="1" dirty="0">
                <a:solidFill>
                  <a:schemeClr val="tx1">
                    <a:lumMod val="75000"/>
                    <a:lumOff val="25000"/>
                  </a:schemeClr>
                </a:solidFill>
                <a:cs typeface="Arial" panose="020B0604020202020204" pitchFamily="34" charset="0"/>
              </a:endParaRPr>
            </a:p>
          </p:txBody>
        </p:sp>
        <p:sp>
          <p:nvSpPr>
            <p:cNvPr id="8" name="Rectangle 7"/>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13" descr="IMG_256"/>
          <p:cNvPicPr>
            <a:picLocks noChangeAspect="1"/>
          </p:cNvPicPr>
          <p:nvPr/>
        </p:nvPicPr>
        <p:blipFill>
          <a:blip r:embed="rId1"/>
          <a:stretch>
            <a:fillRect/>
          </a:stretch>
        </p:blipFill>
        <p:spPr>
          <a:xfrm>
            <a:off x="3900428" y="2519349"/>
            <a:ext cx="6950449" cy="2051184"/>
          </a:xfrm>
          <a:prstGeom prst="rect">
            <a:avLst/>
          </a:prstGeom>
          <a:noFill/>
          <a:ln w="9525">
            <a:noFill/>
          </a:ln>
        </p:spPr>
      </p:pic>
      <p:sp>
        <p:nvSpPr>
          <p:cNvPr id="9" name="TextBox 8"/>
          <p:cNvSpPr txBox="1"/>
          <p:nvPr/>
        </p:nvSpPr>
        <p:spPr>
          <a:xfrm>
            <a:off x="5621649" y="2206113"/>
            <a:ext cx="3508006" cy="2677656"/>
          </a:xfrm>
          <a:prstGeom prst="rect">
            <a:avLst/>
          </a:prstGeom>
          <a:noFill/>
        </p:spPr>
        <p:txBody>
          <a:bodyPr wrap="square" rtlCol="0">
            <a:spAutoFit/>
          </a:bodyPr>
          <a:lstStyle/>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r>
              <a:rPr lang="id-ID" altLang="ko-KR" sz="1200" b="1" i="1" dirty="0">
                <a:solidFill>
                  <a:schemeClr val="tx1">
                    <a:lumMod val="75000"/>
                    <a:lumOff val="25000"/>
                  </a:schemeClr>
                </a:solidFill>
                <a:cs typeface="Arial" panose="020B0604020202020204" pitchFamily="34" charset="0"/>
              </a:rPr>
              <a:t>Sequence diagram </a:t>
            </a:r>
            <a:r>
              <a:rPr lang="id-ID" altLang="ko-KR" sz="1200" b="1" dirty="0">
                <a:solidFill>
                  <a:schemeClr val="tx1">
                    <a:lumMod val="75000"/>
                    <a:lumOff val="25000"/>
                  </a:schemeClr>
                </a:solidFill>
                <a:cs typeface="Arial" panose="020B0604020202020204" pitchFamily="34" charset="0"/>
              </a:rPr>
              <a:t>menampilkan daftar resep</a:t>
            </a:r>
            <a:endParaRPr lang="id-ID" altLang="ko-KR" sz="1200" b="1" dirty="0">
              <a:solidFill>
                <a:schemeClr val="tx1">
                  <a:lumMod val="75000"/>
                  <a:lumOff val="25000"/>
                </a:schemeClr>
              </a:solidFill>
              <a:cs typeface="Arial" panose="020B0604020202020204"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a:xfrm>
            <a:off x="3761874" y="10661"/>
            <a:ext cx="8197515" cy="6842367"/>
          </a:xfrm>
          <a:prstGeom prst="rect">
            <a:avLst/>
          </a:prstGeom>
          <a:noFill/>
          <a:ln>
            <a:noFill/>
          </a:ln>
        </p:spPr>
      </p:pic>
      <p:grpSp>
        <p:nvGrpSpPr>
          <p:cNvPr id="4" name="Group 3"/>
          <p:cNvGrpSpPr/>
          <p:nvPr/>
        </p:nvGrpSpPr>
        <p:grpSpPr>
          <a:xfrm>
            <a:off x="3035029" y="263640"/>
            <a:ext cx="3454003" cy="887910"/>
            <a:chOff x="3959381" y="2234383"/>
            <a:chExt cx="1800201" cy="887910"/>
          </a:xfrm>
        </p:grpSpPr>
        <p:sp>
          <p:nvSpPr>
            <p:cNvPr id="5" name="직사각형 9"/>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ko-KR" altLang="en-US" sz="1400" dirty="0">
                <a:solidFill>
                  <a:schemeClr val="tx1">
                    <a:lumMod val="75000"/>
                    <a:lumOff val="25000"/>
                  </a:schemeClr>
                </a:solidFill>
                <a:cs typeface="Arial" panose="020B0604020202020204" pitchFamily="34" charset="0"/>
              </a:endParaRPr>
            </a:p>
          </p:txBody>
        </p:sp>
        <p:sp>
          <p:nvSpPr>
            <p:cNvPr id="6"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2400" b="1" i="1" dirty="0">
                  <a:solidFill>
                    <a:schemeClr val="tx1">
                      <a:lumMod val="75000"/>
                      <a:lumOff val="25000"/>
                    </a:schemeClr>
                  </a:solidFill>
                  <a:cs typeface="Arial" panose="020B0604020202020204" pitchFamily="34" charset="0"/>
                </a:rPr>
                <a:t>Class Diagram</a:t>
              </a:r>
              <a:endParaRPr lang="en-US" sz="2400" b="1" i="1" dirty="0">
                <a:solidFill>
                  <a:schemeClr val="tx1">
                    <a:lumMod val="75000"/>
                    <a:lumOff val="25000"/>
                  </a:schemeClr>
                </a:solidFill>
                <a:cs typeface="Arial" panose="020B0604020202020204" pitchFamily="34" charset="0"/>
              </a:endParaRPr>
            </a:p>
          </p:txBody>
        </p:sp>
        <p:sp>
          <p:nvSpPr>
            <p:cNvPr id="7" name="Rectangle 6"/>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ame 7"/>
          <p:cNvSpPr/>
          <p:nvPr/>
        </p:nvSpPr>
        <p:spPr>
          <a:xfrm>
            <a:off x="0" y="1858365"/>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Implementasi</a:t>
            </a: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Implementasi </a:t>
            </a:r>
            <a:r>
              <a:rPr lang="id-ID" i="1" dirty="0"/>
              <a:t>Database</a:t>
            </a:r>
            <a:endParaRPr lang="en-US" dirty="0"/>
          </a:p>
        </p:txBody>
      </p:sp>
      <p:pic>
        <p:nvPicPr>
          <p:cNvPr id="10" name="Picture 9"/>
          <p:cNvPicPr>
            <a:picLocks noChangeAspect="1"/>
          </p:cNvPicPr>
          <p:nvPr/>
        </p:nvPicPr>
        <p:blipFill>
          <a:blip r:embed="rId1"/>
          <a:stretch>
            <a:fillRect/>
          </a:stretch>
        </p:blipFill>
        <p:spPr>
          <a:xfrm>
            <a:off x="3651620" y="1713986"/>
            <a:ext cx="8245106" cy="3831681"/>
          </a:xfrm>
          <a:prstGeom prst="rect">
            <a:avLst/>
          </a:prstGeom>
          <a:noFill/>
          <a:ln>
            <a:noFill/>
          </a:ln>
        </p:spPr>
      </p:pic>
      <p:grpSp>
        <p:nvGrpSpPr>
          <p:cNvPr id="11" name="Group 10"/>
          <p:cNvGrpSpPr/>
          <p:nvPr/>
        </p:nvGrpSpPr>
        <p:grpSpPr>
          <a:xfrm>
            <a:off x="1340108" y="2148588"/>
            <a:ext cx="1800201" cy="1749684"/>
            <a:chOff x="3959381" y="2234383"/>
            <a:chExt cx="1800201" cy="1749684"/>
          </a:xfrm>
        </p:grpSpPr>
        <p:sp>
          <p:nvSpPr>
            <p:cNvPr id="12" name="직사각형 9"/>
            <p:cNvSpPr/>
            <p:nvPr userDrawn="1"/>
          </p:nvSpPr>
          <p:spPr>
            <a:xfrm>
              <a:off x="3959381" y="2814516"/>
              <a:ext cx="1800201" cy="1169551"/>
            </a:xfrm>
            <a:prstGeom prst="rect">
              <a:avLst/>
            </a:prstGeom>
          </p:spPr>
          <p:txBody>
            <a:bodyPr wrap="square">
              <a:spAutoFit/>
            </a:bodyPr>
            <a:lstStyle/>
            <a:p>
              <a:pPr>
                <a:defRPr/>
              </a:pPr>
              <a:r>
                <a:rPr lang="id-ID" altLang="ko-KR" sz="1400" dirty="0">
                  <a:solidFill>
                    <a:schemeClr val="tx1">
                      <a:lumMod val="75000"/>
                      <a:lumOff val="25000"/>
                    </a:schemeClr>
                  </a:solidFill>
                  <a:cs typeface="Arial" panose="020B0604020202020204" pitchFamily="34" charset="0"/>
                </a:rPr>
                <a:t>Terdapat 4 entitas</a:t>
              </a:r>
              <a:r>
                <a:rPr lang="id-ID" altLang="ko-KR" sz="1400" i="1" dirty="0">
                  <a:solidFill>
                    <a:schemeClr val="tx1">
                      <a:lumMod val="75000"/>
                      <a:lumOff val="25000"/>
                    </a:schemeClr>
                  </a:solidFill>
                  <a:cs typeface="Arial" panose="020B0604020202020204" pitchFamily="34" charset="0"/>
                </a:rPr>
                <a:t> database. </a:t>
              </a:r>
              <a:r>
                <a:rPr lang="id-ID" altLang="ko-KR" sz="1400" dirty="0">
                  <a:solidFill>
                    <a:schemeClr val="tx1">
                      <a:lumMod val="75000"/>
                      <a:lumOff val="25000"/>
                    </a:schemeClr>
                  </a:solidFill>
                  <a:cs typeface="Arial" panose="020B0604020202020204" pitchFamily="34" charset="0"/>
                </a:rPr>
                <a:t>Salah satu contohnya dapat dilihat pada bagian kanan.</a:t>
              </a:r>
              <a:endParaRPr lang="ko-KR" altLang="en-US" sz="1400" dirty="0">
                <a:solidFill>
                  <a:schemeClr val="tx1">
                    <a:lumMod val="75000"/>
                    <a:lumOff val="25000"/>
                  </a:schemeClr>
                </a:solidFill>
                <a:cs typeface="Arial" panose="020B0604020202020204" pitchFamily="34" charset="0"/>
              </a:endParaRPr>
            </a:p>
          </p:txBody>
        </p:sp>
        <p:sp>
          <p:nvSpPr>
            <p:cNvPr id="13"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i="1" dirty="0">
                  <a:solidFill>
                    <a:schemeClr val="tx1">
                      <a:lumMod val="75000"/>
                      <a:lumOff val="25000"/>
                    </a:schemeClr>
                  </a:solidFill>
                  <a:cs typeface="Arial" panose="020B0604020202020204" pitchFamily="34" charset="0"/>
                </a:rPr>
                <a:t>Implementasi</a:t>
              </a:r>
              <a:endParaRPr lang="id-ID" sz="1800" b="1" i="1" dirty="0">
                <a:solidFill>
                  <a:schemeClr val="tx1">
                    <a:lumMod val="75000"/>
                    <a:lumOff val="25000"/>
                  </a:schemeClr>
                </a:solidFill>
                <a:cs typeface="Arial" panose="020B0604020202020204" pitchFamily="34" charset="0"/>
              </a:endParaRPr>
            </a:p>
            <a:p>
              <a:pPr marL="0" indent="0" algn="l">
                <a:buNone/>
              </a:pPr>
              <a:r>
                <a:rPr lang="id-ID" sz="1800" b="1" i="1" dirty="0">
                  <a:solidFill>
                    <a:schemeClr val="tx1">
                      <a:lumMod val="75000"/>
                      <a:lumOff val="25000"/>
                    </a:schemeClr>
                  </a:solidFill>
                  <a:cs typeface="Arial" panose="020B0604020202020204" pitchFamily="34" charset="0"/>
                </a:rPr>
                <a:t>Database</a:t>
              </a:r>
              <a:endParaRPr lang="en-US" sz="1800" b="1" i="1" dirty="0">
                <a:solidFill>
                  <a:schemeClr val="tx1">
                    <a:lumMod val="75000"/>
                    <a:lumOff val="25000"/>
                  </a:schemeClr>
                </a:solidFill>
                <a:cs typeface="Arial" panose="020B0604020202020204" pitchFamily="34" charset="0"/>
              </a:endParaRPr>
            </a:p>
          </p:txBody>
        </p:sp>
        <p:sp>
          <p:nvSpPr>
            <p:cNvPr id="14" name="Rectangle 13"/>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Frame 14"/>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p:cNvSpPr txBox="1"/>
          <p:nvPr/>
        </p:nvSpPr>
        <p:spPr>
          <a:xfrm>
            <a:off x="6020170" y="3151130"/>
            <a:ext cx="3508006" cy="2677656"/>
          </a:xfrm>
          <a:prstGeom prst="rect">
            <a:avLst/>
          </a:prstGeom>
          <a:noFill/>
        </p:spPr>
        <p:txBody>
          <a:bodyPr wrap="square" rtlCol="0">
            <a:spAutoFit/>
          </a:bodyPr>
          <a:lstStyle/>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pPr algn="ctr"/>
            <a:r>
              <a:rPr lang="id-ID" altLang="ko-KR" sz="1200" b="1" dirty="0">
                <a:solidFill>
                  <a:schemeClr val="tx1">
                    <a:lumMod val="75000"/>
                    <a:lumOff val="25000"/>
                  </a:schemeClr>
                </a:solidFill>
                <a:cs typeface="Arial" panose="020B0604020202020204" pitchFamily="34" charset="0"/>
              </a:rPr>
              <a:t>Entitas Recipe</a:t>
            </a:r>
            <a:endParaRPr lang="id-ID" altLang="ko-KR" sz="1200" b="1" dirty="0">
              <a:solidFill>
                <a:schemeClr val="tx1">
                  <a:lumMod val="75000"/>
                  <a:lumOff val="25000"/>
                </a:schemeClr>
              </a:solidFill>
              <a:cs typeface="Arial" panose="020B0604020202020204" pitchFamily="34" charset="0"/>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Implementasi Kode</a:t>
            </a:r>
            <a:endParaRPr lang="en-US" dirty="0"/>
          </a:p>
        </p:txBody>
      </p:sp>
      <p:grpSp>
        <p:nvGrpSpPr>
          <p:cNvPr id="5" name="Group 4"/>
          <p:cNvGrpSpPr/>
          <p:nvPr/>
        </p:nvGrpSpPr>
        <p:grpSpPr>
          <a:xfrm>
            <a:off x="1340108" y="2148588"/>
            <a:ext cx="1800201" cy="2396015"/>
            <a:chOff x="3959381" y="2234383"/>
            <a:chExt cx="1800201" cy="2396015"/>
          </a:xfrm>
        </p:grpSpPr>
        <p:sp>
          <p:nvSpPr>
            <p:cNvPr id="6" name="직사각형 9"/>
            <p:cNvSpPr/>
            <p:nvPr userDrawn="1"/>
          </p:nvSpPr>
          <p:spPr>
            <a:xfrm>
              <a:off x="3959381" y="2814516"/>
              <a:ext cx="1800201" cy="1815882"/>
            </a:xfrm>
            <a:prstGeom prst="rect">
              <a:avLst/>
            </a:prstGeom>
          </p:spPr>
          <p:txBody>
            <a:bodyPr wrap="square">
              <a:spAutoFit/>
            </a:bodyPr>
            <a:lstStyle/>
            <a:p>
              <a:pPr>
                <a:defRPr/>
              </a:pPr>
              <a:r>
                <a:rPr lang="id-ID" altLang="ko-KR" sz="1400" dirty="0">
                  <a:solidFill>
                    <a:schemeClr val="tx1">
                      <a:lumMod val="75000"/>
                      <a:lumOff val="25000"/>
                    </a:schemeClr>
                  </a:solidFill>
                  <a:cs typeface="Arial" panose="020B0604020202020204" pitchFamily="34" charset="0"/>
                </a:rPr>
                <a:t>Terdapat 4 implementasi kode program yang mengacu pada </a:t>
              </a:r>
              <a:r>
                <a:rPr lang="id-ID" altLang="ko-KR" sz="1400" i="1" dirty="0">
                  <a:solidFill>
                    <a:schemeClr val="tx1">
                      <a:lumMod val="75000"/>
                      <a:lumOff val="25000"/>
                    </a:schemeClr>
                  </a:solidFill>
                  <a:cs typeface="Arial" panose="020B0604020202020204" pitchFamily="34" charset="0"/>
                </a:rPr>
                <a:t>pseudocode.</a:t>
              </a:r>
              <a:r>
                <a:rPr lang="id-ID" altLang="ko-KR" sz="1400" dirty="0">
                  <a:solidFill>
                    <a:schemeClr val="tx1">
                      <a:lumMod val="75000"/>
                      <a:lumOff val="25000"/>
                    </a:schemeClr>
                  </a:solidFill>
                  <a:cs typeface="Arial" panose="020B0604020202020204" pitchFamily="34" charset="0"/>
                </a:rPr>
                <a:t> Salah satu contohnya dapat dilihat pada bagian kanan.</a:t>
              </a:r>
              <a:endParaRPr lang="ko-KR" altLang="en-US" sz="1400" dirty="0">
                <a:solidFill>
                  <a:schemeClr val="tx1">
                    <a:lumMod val="75000"/>
                    <a:lumOff val="25000"/>
                  </a:schemeClr>
                </a:solidFill>
                <a:cs typeface="Arial" panose="020B0604020202020204" pitchFamily="34" charset="0"/>
              </a:endParaRPr>
            </a:p>
          </p:txBody>
        </p:sp>
        <p:sp>
          <p:nvSpPr>
            <p:cNvPr id="7"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anose="020B0604020202020204" pitchFamily="34" charset="0"/>
                </a:rPr>
                <a:t>Implementasi</a:t>
              </a:r>
              <a:endParaRPr lang="id-ID" sz="1800" b="1" dirty="0">
                <a:solidFill>
                  <a:schemeClr val="tx1">
                    <a:lumMod val="75000"/>
                    <a:lumOff val="25000"/>
                  </a:schemeClr>
                </a:solidFill>
                <a:cs typeface="Arial" panose="020B0604020202020204" pitchFamily="34" charset="0"/>
              </a:endParaRPr>
            </a:p>
            <a:p>
              <a:pPr marL="0" indent="0" algn="l">
                <a:buNone/>
              </a:pPr>
              <a:r>
                <a:rPr lang="id-ID" sz="1800" b="1" dirty="0">
                  <a:solidFill>
                    <a:schemeClr val="tx1">
                      <a:lumMod val="75000"/>
                      <a:lumOff val="25000"/>
                    </a:schemeClr>
                  </a:solidFill>
                  <a:cs typeface="Arial" panose="020B0604020202020204" pitchFamily="34" charset="0"/>
                </a:rPr>
                <a:t>Kode Program</a:t>
              </a:r>
              <a:endParaRPr lang="en-US" sz="1800" b="1" dirty="0">
                <a:solidFill>
                  <a:schemeClr val="tx1">
                    <a:lumMod val="75000"/>
                    <a:lumOff val="25000"/>
                  </a:schemeClr>
                </a:solidFill>
                <a:cs typeface="Arial" panose="020B0604020202020204" pitchFamily="34" charset="0"/>
              </a:endParaRPr>
            </a:p>
          </p:txBody>
        </p:sp>
        <p:sp>
          <p:nvSpPr>
            <p:cNvPr id="8" name="Rectangle 7"/>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Table 8"/>
          <p:cNvGraphicFramePr>
            <a:graphicFrameLocks noGrp="1"/>
          </p:cNvGraphicFramePr>
          <p:nvPr/>
        </p:nvGraphicFramePr>
        <p:xfrm>
          <a:off x="3824874" y="1713986"/>
          <a:ext cx="6803021" cy="4150360"/>
        </p:xfrm>
        <a:graphic>
          <a:graphicData uri="http://schemas.openxmlformats.org/drawingml/2006/table">
            <a:tbl>
              <a:tblPr firstRow="1" bandRow="1">
                <a:tableStyleId>{5C22544A-7EE6-4342-B048-85BDC9FD1C3A}</a:tableStyleId>
              </a:tblPr>
              <a:tblGrid>
                <a:gridCol w="599491"/>
                <a:gridCol w="6203530"/>
              </a:tblGrid>
              <a:tr h="370840">
                <a:tc gridSpan="2">
                  <a:txBody>
                    <a:bodyPr/>
                    <a:lstStyle/>
                    <a:p>
                      <a:pPr algn="just"/>
                      <a:r>
                        <a:rPr lang="en-ID" sz="1100">
                          <a:effectLst/>
                          <a:latin typeface="Courier New" panose="02070309020205020404" pitchFamily="49" charset="0"/>
                          <a:ea typeface="Calibri" panose="020F0502020204030204" charset="0"/>
                          <a:cs typeface="Arial" panose="020B0604020202020204" pitchFamily="34" charset="0"/>
                        </a:rPr>
                        <a:t>Kode program 1: getAllRecipe()</a:t>
                      </a:r>
                      <a:endParaRPr lang="en-ID" sz="1100">
                        <a:effectLst/>
                        <a:latin typeface="Calibri" panose="020F0502020204030204" charset="0"/>
                        <a:cs typeface="Arial" panose="020B0604020202020204" pitchFamily="34" charset="0"/>
                      </a:endParaRPr>
                    </a:p>
                  </a:txBody>
                  <a:tcPr/>
                </a:tc>
                <a:tc hMerge="1">
                  <a:tcPr/>
                </a:tc>
              </a:tr>
              <a:tr h="370840">
                <a:tc>
                  <a:txBody>
                    <a:bodyPr/>
                    <a:lstStyle/>
                    <a:p>
                      <a:pPr algn="just"/>
                      <a:r>
                        <a:rPr lang="en-ID" sz="1100">
                          <a:effectLst/>
                          <a:latin typeface="Courier New" panose="02070309020205020404" pitchFamily="49" charset="0"/>
                          <a:ea typeface="Calibri" panose="020F0502020204030204" charset="0"/>
                          <a:cs typeface="Arial" panose="020B0604020202020204" pitchFamily="34" charset="0"/>
                        </a:rPr>
                        <a:t>1</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3</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4</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5</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6</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7</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8</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9</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10</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11</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12</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13</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14</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15</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16</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17</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18</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19</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20</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21</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22</a:t>
                      </a:r>
                      <a:endParaRPr lang="en-ID" sz="1100">
                        <a:effectLst/>
                        <a:latin typeface="Calibri" panose="020F0502020204030204" charset="0"/>
                        <a:cs typeface="Arial" panose="020B0604020202020204" pitchFamily="34" charset="0"/>
                      </a:endParaRPr>
                    </a:p>
                  </a:txBody>
                  <a:tcPr/>
                </a:tc>
                <a:tc>
                  <a:txBody>
                    <a:bodyPr/>
                    <a:lstStyle/>
                    <a:p>
                      <a:pPr algn="just"/>
                      <a:r>
                        <a:rPr lang="en-ID" sz="1100" dirty="0">
                          <a:effectLst/>
                          <a:latin typeface="Courier New" panose="02070309020205020404" pitchFamily="49" charset="0"/>
                          <a:ea typeface="Calibri" panose="020F0502020204030204" charset="0"/>
                          <a:cs typeface="Arial" panose="020B0604020202020204" pitchFamily="34" charset="0"/>
                        </a:rPr>
                        <a:t>fun </a:t>
                      </a:r>
                      <a:r>
                        <a:rPr lang="en-ID" sz="1100" dirty="0" err="1">
                          <a:effectLst/>
                          <a:latin typeface="Courier New" panose="02070309020205020404" pitchFamily="49" charset="0"/>
                          <a:ea typeface="Calibri" panose="020F0502020204030204" charset="0"/>
                          <a:cs typeface="Arial" panose="020B0604020202020204" pitchFamily="34" charset="0"/>
                        </a:rPr>
                        <a:t>getAllRecipe</a:t>
                      </a:r>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MutableLiveData</a:t>
                      </a:r>
                      <a:r>
                        <a:rPr lang="en-ID" sz="1100" dirty="0">
                          <a:effectLst/>
                          <a:latin typeface="Courier New" panose="02070309020205020404" pitchFamily="49" charset="0"/>
                          <a:ea typeface="Calibri" panose="020F0502020204030204" charset="0"/>
                          <a:cs typeface="Arial" panose="020B0604020202020204" pitchFamily="34" charset="0"/>
                        </a:rPr>
                        <a:t>&lt;</a:t>
                      </a:r>
                      <a:r>
                        <a:rPr lang="en-ID" sz="1100" dirty="0" err="1">
                          <a:effectLst/>
                          <a:latin typeface="Courier New" panose="02070309020205020404" pitchFamily="49" charset="0"/>
                          <a:ea typeface="Calibri" panose="020F0502020204030204" charset="0"/>
                          <a:cs typeface="Arial" panose="020B0604020202020204" pitchFamily="34" charset="0"/>
                        </a:rPr>
                        <a:t>ArrayList</a:t>
                      </a:r>
                      <a:r>
                        <a:rPr lang="en-ID" sz="1100" dirty="0">
                          <a:effectLst/>
                          <a:latin typeface="Courier New" panose="02070309020205020404" pitchFamily="49" charset="0"/>
                          <a:ea typeface="Calibri" panose="020F0502020204030204" charset="0"/>
                          <a:cs typeface="Arial" panose="020B0604020202020204" pitchFamily="34" charset="0"/>
                        </a:rPr>
                        <a:t>&lt;Recipe&gt;&gt;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database.collection</a:t>
                      </a:r>
                      <a:r>
                        <a:rPr lang="en-ID" sz="1100" dirty="0">
                          <a:effectLst/>
                          <a:latin typeface="Courier New" panose="02070309020205020404" pitchFamily="49" charset="0"/>
                          <a:ea typeface="Calibri" panose="020F0502020204030204" charset="0"/>
                          <a:cs typeface="Arial" panose="020B0604020202020204" pitchFamily="34" charset="0"/>
                        </a:rPr>
                        <a:t>("recipes")</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addSnapshotListener</a:t>
                      </a:r>
                      <a:r>
                        <a:rPr lang="en-ID" sz="1100" dirty="0">
                          <a:effectLst/>
                          <a:latin typeface="Courier New" panose="02070309020205020404" pitchFamily="49" charset="0"/>
                          <a:ea typeface="Calibri" panose="020F0502020204030204" charset="0"/>
                          <a:cs typeface="Arial" panose="020B0604020202020204" pitchFamily="34" charset="0"/>
                        </a:rPr>
                        <a:t> { snapshot, e -&gt;</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if (e != null)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Log.w</a:t>
                      </a:r>
                      <a:r>
                        <a:rPr lang="en-ID" sz="1100" dirty="0">
                          <a:effectLst/>
                          <a:latin typeface="Courier New" panose="02070309020205020404" pitchFamily="49" charset="0"/>
                          <a:ea typeface="Calibri" panose="020F0502020204030204" charset="0"/>
                          <a:cs typeface="Arial" panose="020B0604020202020204" pitchFamily="34" charset="0"/>
                        </a:rPr>
                        <a:t>("TEZ", "Listen failed.", e)</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return@addSnapshotListener</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if (snapshot != null &amp;&amp; !</a:t>
                      </a:r>
                      <a:r>
                        <a:rPr lang="en-ID" sz="1100" dirty="0" err="1">
                          <a:effectLst/>
                          <a:latin typeface="Courier New" panose="02070309020205020404" pitchFamily="49" charset="0"/>
                          <a:ea typeface="Calibri" panose="020F0502020204030204" charset="0"/>
                          <a:cs typeface="Arial" panose="020B0604020202020204" pitchFamily="34" charset="0"/>
                        </a:rPr>
                        <a:t>snapshot.isEmpty</a:t>
                      </a:r>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val</a:t>
                      </a:r>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allRecipe</a:t>
                      </a:r>
                      <a:r>
                        <a:rPr lang="en-ID" sz="1100" dirty="0">
                          <a:effectLst/>
                          <a:latin typeface="Courier New" panose="02070309020205020404" pitchFamily="49" charset="0"/>
                          <a:ea typeface="Calibri" panose="020F0502020204030204" charset="0"/>
                          <a:cs typeface="Arial" panose="020B0604020202020204" pitchFamily="34" charset="0"/>
                        </a:rPr>
                        <a:t> = </a:t>
                      </a:r>
                      <a:r>
                        <a:rPr lang="en-ID" sz="1100" dirty="0" err="1">
                          <a:effectLst/>
                          <a:latin typeface="Courier New" panose="02070309020205020404" pitchFamily="49" charset="0"/>
                          <a:ea typeface="Calibri" panose="020F0502020204030204" charset="0"/>
                          <a:cs typeface="Arial" panose="020B0604020202020204" pitchFamily="34" charset="0"/>
                        </a:rPr>
                        <a:t>arrayListOf</a:t>
                      </a:r>
                      <a:r>
                        <a:rPr lang="en-ID" sz="1100" dirty="0">
                          <a:effectLst/>
                          <a:latin typeface="Courier New" panose="02070309020205020404" pitchFamily="49" charset="0"/>
                          <a:ea typeface="Calibri" panose="020F0502020204030204" charset="0"/>
                          <a:cs typeface="Arial" panose="020B0604020202020204" pitchFamily="34" charset="0"/>
                        </a:rPr>
                        <a:t>&lt;Recipe&gt;()</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for (doc in snapshot)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allRecipe.add</a:t>
                      </a:r>
                      <a:r>
                        <a:rPr lang="en-ID" sz="1100" dirty="0">
                          <a:effectLst/>
                          <a:latin typeface="Courier New" panose="02070309020205020404" pitchFamily="49" charset="0"/>
                          <a:ea typeface="Calibri" panose="020F0502020204030204" charset="0"/>
                          <a:cs typeface="Arial" panose="020B0604020202020204" pitchFamily="34" charset="0"/>
                        </a:rPr>
                        <a:t>(</a:t>
                      </a:r>
                      <a:r>
                        <a:rPr lang="en-ID" sz="1100" dirty="0" err="1">
                          <a:effectLst/>
                          <a:latin typeface="Courier New" panose="02070309020205020404" pitchFamily="49" charset="0"/>
                          <a:ea typeface="Calibri" panose="020F0502020204030204" charset="0"/>
                          <a:cs typeface="Arial" panose="020B0604020202020204" pitchFamily="34" charset="0"/>
                        </a:rPr>
                        <a:t>doc.toObject</a:t>
                      </a:r>
                      <a:r>
                        <a:rPr lang="en-ID" sz="1100" dirty="0">
                          <a:effectLst/>
                          <a:latin typeface="Courier New" panose="02070309020205020404" pitchFamily="49" charset="0"/>
                          <a:ea typeface="Calibri" panose="020F0502020204030204" charset="0"/>
                          <a:cs typeface="Arial" panose="020B0604020202020204" pitchFamily="34" charset="0"/>
                        </a:rPr>
                        <a:t>(Recipe::class.java))</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Log.d</a:t>
                      </a:r>
                      <a:r>
                        <a:rPr lang="en-ID" sz="1100" dirty="0">
                          <a:effectLst/>
                          <a:latin typeface="Courier New" panose="02070309020205020404" pitchFamily="49" charset="0"/>
                          <a:ea typeface="Calibri" panose="020F0502020204030204" charset="0"/>
                          <a:cs typeface="Arial" panose="020B0604020202020204" pitchFamily="34" charset="0"/>
                        </a:rPr>
                        <a:t>("TEZ", "Current data: $doc")</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allRecipeLiveData.postValue</a:t>
                      </a:r>
                      <a:r>
                        <a:rPr lang="en-ID" sz="1100" dirty="0">
                          <a:effectLst/>
                          <a:latin typeface="Courier New" panose="02070309020205020404" pitchFamily="49" charset="0"/>
                          <a:ea typeface="Calibri" panose="020F0502020204030204" charset="0"/>
                          <a:cs typeface="Arial" panose="020B0604020202020204" pitchFamily="34" charset="0"/>
                        </a:rPr>
                        <a:t>(</a:t>
                      </a:r>
                      <a:r>
                        <a:rPr lang="en-ID" sz="1100" dirty="0" err="1">
                          <a:effectLst/>
                          <a:latin typeface="Courier New" panose="02070309020205020404" pitchFamily="49" charset="0"/>
                          <a:ea typeface="Calibri" panose="020F0502020204030204" charset="0"/>
                          <a:cs typeface="Arial" panose="020B0604020202020204" pitchFamily="34" charset="0"/>
                        </a:rPr>
                        <a:t>allRecipe</a:t>
                      </a:r>
                      <a:r>
                        <a:rPr lang="en-ID" sz="1100" dirty="0">
                          <a:effectLst/>
                          <a:latin typeface="Courier New" panose="02070309020205020404" pitchFamily="49" charset="0"/>
                          <a:ea typeface="Calibri" panose="020F0502020204030204" charset="0"/>
                          <a:cs typeface="Arial" panose="020B0604020202020204" pitchFamily="34" charset="0"/>
                        </a:rPr>
                        <a:t>)</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 else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Log.d</a:t>
                      </a:r>
                      <a:r>
                        <a:rPr lang="en-ID" sz="1100" dirty="0">
                          <a:effectLst/>
                          <a:latin typeface="Courier New" panose="02070309020205020404" pitchFamily="49" charset="0"/>
                          <a:ea typeface="Calibri" panose="020F0502020204030204" charset="0"/>
                          <a:cs typeface="Arial" panose="020B0604020202020204" pitchFamily="34" charset="0"/>
                        </a:rPr>
                        <a:t>("TEZ", "Current data: null")</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return </a:t>
                      </a:r>
                      <a:r>
                        <a:rPr lang="en-ID" sz="1100" dirty="0" err="1">
                          <a:effectLst/>
                          <a:latin typeface="Courier New" panose="02070309020205020404" pitchFamily="49" charset="0"/>
                          <a:ea typeface="Calibri" panose="020F0502020204030204" charset="0"/>
                          <a:cs typeface="Arial" panose="020B0604020202020204" pitchFamily="34" charset="0"/>
                        </a:rPr>
                        <a:t>allRecipeLiveData</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txBody>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Latar Belakang</a:t>
            </a:r>
            <a:endParaRPr lang="en-US" dirty="0"/>
          </a:p>
        </p:txBody>
      </p:sp>
      <p:sp>
        <p:nvSpPr>
          <p:cNvPr id="3" name="자유형 25"/>
          <p:cNvSpPr/>
          <p:nvPr/>
        </p:nvSpPr>
        <p:spPr>
          <a:xfrm flipV="1">
            <a:off x="892043" y="253111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4" name="자유형 27"/>
          <p:cNvSpPr/>
          <p:nvPr/>
        </p:nvSpPr>
        <p:spPr>
          <a:xfrm flipV="1">
            <a:off x="892043" y="344178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5" name="자유형 29"/>
          <p:cNvSpPr/>
          <p:nvPr/>
        </p:nvSpPr>
        <p:spPr>
          <a:xfrm flipV="1">
            <a:off x="892043" y="435245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6" name="자유형 30"/>
          <p:cNvSpPr/>
          <p:nvPr/>
        </p:nvSpPr>
        <p:spPr>
          <a:xfrm flipV="1">
            <a:off x="892043" y="526312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7" name="Oval 10"/>
          <p:cNvSpPr/>
          <p:nvPr/>
        </p:nvSpPr>
        <p:spPr>
          <a:xfrm>
            <a:off x="853984" y="2722668"/>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2</a:t>
            </a:r>
            <a:endParaRPr lang="en-US" sz="2700" dirty="0">
              <a:solidFill>
                <a:schemeClr val="bg1"/>
              </a:solidFill>
            </a:endParaRPr>
          </a:p>
        </p:txBody>
      </p:sp>
      <p:sp>
        <p:nvSpPr>
          <p:cNvPr id="8" name="Oval 10"/>
          <p:cNvSpPr/>
          <p:nvPr/>
        </p:nvSpPr>
        <p:spPr>
          <a:xfrm>
            <a:off x="853983" y="3633339"/>
            <a:ext cx="573285" cy="573285"/>
          </a:xfrm>
          <a:prstGeom prst="ellipse">
            <a:avLst/>
          </a:prstGeom>
          <a:solidFill>
            <a:schemeClr val="accent2"/>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3</a:t>
            </a:r>
            <a:endParaRPr lang="en-US" sz="2700" dirty="0">
              <a:solidFill>
                <a:schemeClr val="bg1"/>
              </a:solidFill>
            </a:endParaRPr>
          </a:p>
        </p:txBody>
      </p:sp>
      <p:sp>
        <p:nvSpPr>
          <p:cNvPr id="9" name="Oval 10"/>
          <p:cNvSpPr/>
          <p:nvPr/>
        </p:nvSpPr>
        <p:spPr>
          <a:xfrm>
            <a:off x="853982" y="4544010"/>
            <a:ext cx="573285" cy="573285"/>
          </a:xfrm>
          <a:prstGeom prst="ellipse">
            <a:avLst/>
          </a:prstGeom>
          <a:solidFill>
            <a:schemeClr val="accent1"/>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4</a:t>
            </a:r>
            <a:endParaRPr lang="en-US" sz="2700" dirty="0">
              <a:solidFill>
                <a:schemeClr val="bg1"/>
              </a:solidFill>
            </a:endParaRPr>
          </a:p>
        </p:txBody>
      </p:sp>
      <p:sp>
        <p:nvSpPr>
          <p:cNvPr id="11" name="Oval 10"/>
          <p:cNvSpPr/>
          <p:nvPr/>
        </p:nvSpPr>
        <p:spPr>
          <a:xfrm>
            <a:off x="846167" y="1811997"/>
            <a:ext cx="573285" cy="573285"/>
          </a:xfrm>
          <a:prstGeom prst="ellipse">
            <a:avLst/>
          </a:prstGeom>
          <a:solidFill>
            <a:schemeClr val="accent4"/>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1</a:t>
            </a:r>
            <a:endParaRPr lang="en-US" sz="2700" dirty="0">
              <a:solidFill>
                <a:schemeClr val="bg1"/>
              </a:solidFill>
            </a:endParaRPr>
          </a:p>
        </p:txBody>
      </p:sp>
      <p:sp>
        <p:nvSpPr>
          <p:cNvPr id="13" name="TextBox 12"/>
          <p:cNvSpPr txBox="1"/>
          <p:nvPr/>
        </p:nvSpPr>
        <p:spPr>
          <a:xfrm>
            <a:off x="1646069" y="459981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96,3 </a:t>
            </a:r>
            <a:r>
              <a:rPr lang="en-US" altLang="ko-KR" sz="1200" dirty="0" err="1">
                <a:solidFill>
                  <a:schemeClr val="tx1">
                    <a:lumMod val="75000"/>
                    <a:lumOff val="25000"/>
                  </a:schemeClr>
                </a:solidFill>
              </a:rPr>
              <a:t>persen</a:t>
            </a:r>
            <a:r>
              <a:rPr lang="en-US" altLang="ko-KR" sz="1200" dirty="0">
                <a:solidFill>
                  <a:schemeClr val="tx1">
                    <a:lumMod val="75000"/>
                    <a:lumOff val="25000"/>
                  </a:schemeClr>
                </a:solidFill>
              </a:rPr>
              <a:t> </a:t>
            </a:r>
            <a:r>
              <a:rPr lang="sv-SE" altLang="ko-KR" sz="1200" dirty="0">
                <a:solidFill>
                  <a:schemeClr val="tx1">
                    <a:lumMod val="75000"/>
                    <a:lumOff val="25000"/>
                  </a:schemeClr>
                </a:solidFill>
              </a:rPr>
              <a:t>dari 82 mahasiswa Filkom UB</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merasa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terbantu</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mengatasi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permasalahan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memasak</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dengan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adanya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memberikan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a:t>
            </a:r>
            <a:endParaRPr lang="en-US" altLang="ko-KR" sz="1200" dirty="0">
              <a:solidFill>
                <a:schemeClr val="tx1">
                  <a:lumMod val="75000"/>
                  <a:lumOff val="25000"/>
                </a:schemeClr>
              </a:solidFill>
            </a:endParaRPr>
          </a:p>
        </p:txBody>
      </p:sp>
      <p:sp>
        <p:nvSpPr>
          <p:cNvPr id="14" name="TextBox 13"/>
          <p:cNvSpPr txBox="1"/>
          <p:nvPr/>
        </p:nvSpPr>
        <p:spPr>
          <a:xfrm>
            <a:off x="1646068" y="3689147"/>
            <a:ext cx="7501531" cy="646331"/>
          </a:xfrm>
          <a:prstGeom prst="rect">
            <a:avLst/>
          </a:prstGeom>
          <a:noFill/>
        </p:spPr>
        <p:txBody>
          <a:bodyPr wrap="square" rtlCol="0">
            <a:spAutoFit/>
          </a:bodyPr>
          <a:lstStyle/>
          <a:p>
            <a:r>
              <a:rPr lang="sv-SE" altLang="ko-KR" sz="1200" dirty="0">
                <a:solidFill>
                  <a:schemeClr val="tx1">
                    <a:lumMod val="75000"/>
                    <a:lumOff val="25000"/>
                  </a:schemeClr>
                </a:solidFill>
              </a:rPr>
              <a:t>86,6 persen dari 82 mahasiswa Filkom UB pernah menghadapi permasalahan saat memasak terkait bahan dan bumbu, resep, tingkat kematangan, cara memasak, waktu memasak, takaran, menentukan menu, dan hasil yang tidak sesuai ekspektasi</a:t>
            </a:r>
            <a:r>
              <a:rPr lang="id-ID" altLang="ko-KR" sz="1200" dirty="0">
                <a:solidFill>
                  <a:schemeClr val="tx1">
                    <a:lumMod val="75000"/>
                    <a:lumOff val="25000"/>
                  </a:schemeClr>
                </a:solidFill>
              </a:rPr>
              <a:t>.</a:t>
            </a:r>
            <a:endParaRPr lang="sv-SE" altLang="ko-KR" sz="1200" dirty="0">
              <a:solidFill>
                <a:schemeClr val="tx1">
                  <a:lumMod val="75000"/>
                  <a:lumOff val="25000"/>
                </a:schemeClr>
              </a:solidFill>
            </a:endParaRPr>
          </a:p>
        </p:txBody>
      </p:sp>
      <p:sp>
        <p:nvSpPr>
          <p:cNvPr id="15" name="TextBox 14"/>
          <p:cNvSpPr txBox="1"/>
          <p:nvPr/>
        </p:nvSpPr>
        <p:spPr>
          <a:xfrm>
            <a:off x="1646067" y="2778477"/>
            <a:ext cx="7501531" cy="461665"/>
          </a:xfrm>
          <a:prstGeom prst="rect">
            <a:avLst/>
          </a:prstGeom>
          <a:noFill/>
        </p:spPr>
        <p:txBody>
          <a:bodyPr wrap="square" rtlCol="0">
            <a:spAutoFit/>
          </a:bodyPr>
          <a:lstStyle/>
          <a:p>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sudah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masih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terlalu</a:t>
            </a:r>
            <a:r>
              <a:rPr lang="en-US" altLang="ko-KR" sz="1200" dirty="0">
                <a:solidFill>
                  <a:schemeClr val="tx1">
                    <a:lumMod val="75000"/>
                    <a:lumOff val="25000"/>
                  </a:schemeClr>
                </a:solidFill>
              </a:rPr>
              <a:t> general</a:t>
            </a:r>
            <a:r>
              <a:rPr lang="id-ID" altLang="ko-KR" sz="1200" dirty="0">
                <a:solidFill>
                  <a:schemeClr val="tx1">
                    <a:lumMod val="75000"/>
                    <a:lumOff val="25000"/>
                  </a:schemeClr>
                </a:solidFill>
              </a:rPr>
              <a:t>, belum ada yang dikhususkan untuk mahasiswa, yang mana resepnya praktis dan sederhana. </a:t>
            </a:r>
            <a:endParaRPr lang="en-US" altLang="ko-KR" sz="1200" dirty="0">
              <a:solidFill>
                <a:schemeClr val="tx1">
                  <a:lumMod val="75000"/>
                  <a:lumOff val="25000"/>
                </a:schemeClr>
              </a:solidFill>
            </a:endParaRPr>
          </a:p>
        </p:txBody>
      </p:sp>
      <p:sp>
        <p:nvSpPr>
          <p:cNvPr id="16" name="TextBox 15"/>
          <p:cNvSpPr txBox="1"/>
          <p:nvPr/>
        </p:nvSpPr>
        <p:spPr>
          <a:xfrm>
            <a:off x="1646066" y="186780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Media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pencarian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sangat </a:t>
            </a:r>
            <a:r>
              <a:rPr lang="en-US" altLang="ko-KR" sz="1200" dirty="0" err="1">
                <a:solidFill>
                  <a:schemeClr val="tx1">
                    <a:lumMod val="75000"/>
                    <a:lumOff val="25000"/>
                  </a:schemeClr>
                </a:solidFill>
              </a:rPr>
              <a:t>merepotkan</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turun-temurun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terkadang</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terlupakan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Karlina</a:t>
            </a:r>
            <a:r>
              <a:rPr lang="en-US" altLang="ko-KR" sz="1200" dirty="0">
                <a:solidFill>
                  <a:schemeClr val="tx1">
                    <a:lumMod val="75000"/>
                    <a:lumOff val="25000"/>
                  </a:schemeClr>
                </a:solidFill>
              </a:rPr>
              <a:t>, Asian, &amp; Mahmud, 2019)</a:t>
            </a:r>
            <a:endParaRPr lang="en-US" altLang="ko-KR" sz="1200" dirty="0">
              <a:solidFill>
                <a:schemeClr val="tx1">
                  <a:lumMod val="75000"/>
                  <a:lumOff val="25000"/>
                </a:schemeClr>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solidFill>
            <a:schemeClr val="bg1"/>
          </a:solidFill>
        </p:spPr>
      </p:sp>
      <p:sp>
        <p:nvSpPr>
          <p:cNvPr id="4" name="Frame 3"/>
          <p:cNvSpPr/>
          <p:nvPr/>
        </p:nvSpPr>
        <p:spPr>
          <a:xfrm>
            <a:off x="356152" y="294579"/>
            <a:ext cx="11479696" cy="6268843"/>
          </a:xfrm>
          <a:prstGeom prst="frame">
            <a:avLst>
              <a:gd name="adj1" fmla="val 5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p:cNvSpPr txBox="1"/>
          <p:nvPr/>
        </p:nvSpPr>
        <p:spPr>
          <a:xfrm>
            <a:off x="6760835" y="854227"/>
            <a:ext cx="4853991" cy="984885"/>
          </a:xfrm>
          <a:prstGeom prst="rect">
            <a:avLst/>
          </a:prstGeom>
          <a:noFill/>
        </p:spPr>
        <p:txBody>
          <a:bodyPr wrap="square" lIns="48000" tIns="0" rIns="24000" bIns="0" rtlCol="0">
            <a:spAutoFit/>
          </a:bodyPr>
          <a:lstStyle/>
          <a:p>
            <a:r>
              <a:rPr lang="id-ID" altLang="ko-KR" sz="3200" dirty="0">
                <a:solidFill>
                  <a:schemeClr val="bg1"/>
                </a:solidFill>
                <a:latin typeface="+mj-lt"/>
                <a:cs typeface="Arial" panose="020B0604020202020204" pitchFamily="34" charset="0"/>
              </a:rPr>
              <a:t>Implementasi Antarmuka Pengguna</a:t>
            </a:r>
            <a:endParaRPr lang="ko-KR" altLang="en-US" sz="3200" dirty="0">
              <a:solidFill>
                <a:schemeClr val="bg1"/>
              </a:solidFill>
              <a:latin typeface="+mj-lt"/>
              <a:cs typeface="Arial" panose="020B0604020202020204" pitchFamily="34" charset="0"/>
            </a:endParaRPr>
          </a:p>
        </p:txBody>
      </p:sp>
      <p:sp>
        <p:nvSpPr>
          <p:cNvPr id="8" name="Rectangle 7"/>
          <p:cNvSpPr/>
          <p:nvPr/>
        </p:nvSpPr>
        <p:spPr>
          <a:xfrm>
            <a:off x="6846638" y="1922088"/>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86783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39414"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1098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sp>
        <p:nvSpPr>
          <p:cNvPr id="20" name="Freeform: Shape 19"/>
          <p:cNvSpPr/>
          <p:nvPr/>
        </p:nvSpPr>
        <p:spPr>
          <a:xfrm>
            <a:off x="6905882" y="4539314"/>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7524760" y="4926359"/>
            <a:ext cx="4108652" cy="1107996"/>
          </a:xfrm>
          <a:prstGeom prst="rect">
            <a:avLst/>
          </a:prstGeom>
          <a:noFill/>
        </p:spPr>
        <p:txBody>
          <a:bodyPr wrap="square" lIns="36000" tIns="0" rIns="36000" bIns="0" rtlCol="0" anchor="ctr">
            <a:spAutoFit/>
          </a:bodyPr>
          <a:lstStyle/>
          <a:p>
            <a:r>
              <a:rPr lang="en-US" altLang="ko-KR" dirty="0">
                <a:solidFill>
                  <a:schemeClr val="accent1"/>
                </a:solidFill>
              </a:rPr>
              <a:t>Pada </a:t>
            </a:r>
            <a:r>
              <a:rPr lang="en-US" altLang="ko-KR" dirty="0" err="1">
                <a:solidFill>
                  <a:schemeClr val="accent1"/>
                </a:solidFill>
              </a:rPr>
              <a:t>bagian</a:t>
            </a:r>
            <a:r>
              <a:rPr lang="en-US" altLang="ko-KR" dirty="0">
                <a:solidFill>
                  <a:schemeClr val="accent1"/>
                </a:solidFill>
              </a:rPr>
              <a:t> </a:t>
            </a:r>
            <a:r>
              <a:rPr lang="en-US" altLang="ko-KR" dirty="0" err="1">
                <a:solidFill>
                  <a:schemeClr val="accent1"/>
                </a:solidFill>
              </a:rPr>
              <a:t>ini</a:t>
            </a:r>
            <a:r>
              <a:rPr lang="en-US" altLang="ko-KR" dirty="0">
                <a:solidFill>
                  <a:schemeClr val="accent1"/>
                </a:solidFill>
              </a:rPr>
              <a:t> </a:t>
            </a:r>
            <a:r>
              <a:rPr lang="en-US" altLang="ko-KR" dirty="0" err="1">
                <a:solidFill>
                  <a:schemeClr val="accent1"/>
                </a:solidFill>
              </a:rPr>
              <a:t>akan</a:t>
            </a:r>
            <a:r>
              <a:rPr lang="en-US" altLang="ko-KR" dirty="0">
                <a:solidFill>
                  <a:schemeClr val="accent1"/>
                </a:solidFill>
              </a:rPr>
              <a:t> </a:t>
            </a:r>
            <a:r>
              <a:rPr lang="en-US" altLang="ko-KR" dirty="0" err="1">
                <a:solidFill>
                  <a:schemeClr val="accent1"/>
                </a:solidFill>
              </a:rPr>
              <a:t>dijabarkan</a:t>
            </a:r>
            <a:r>
              <a:rPr lang="en-US" altLang="ko-KR" dirty="0">
                <a:solidFill>
                  <a:schemeClr val="accent1"/>
                </a:solidFill>
              </a:rPr>
              <a:t> </a:t>
            </a:r>
            <a:r>
              <a:rPr lang="en-US" altLang="ko-KR" dirty="0" err="1">
                <a:solidFill>
                  <a:schemeClr val="accent1"/>
                </a:solidFill>
              </a:rPr>
              <a:t>hasil</a:t>
            </a:r>
            <a:r>
              <a:rPr lang="en-US" altLang="ko-KR" dirty="0">
                <a:solidFill>
                  <a:schemeClr val="accent1"/>
                </a:solidFill>
              </a:rPr>
              <a:t> </a:t>
            </a:r>
            <a:r>
              <a:rPr lang="en-US" altLang="ko-KR" dirty="0" err="1">
                <a:solidFill>
                  <a:schemeClr val="accent1"/>
                </a:solidFill>
              </a:rPr>
              <a:t>implementasi</a:t>
            </a:r>
            <a:r>
              <a:rPr lang="en-US" altLang="ko-KR" dirty="0">
                <a:solidFill>
                  <a:schemeClr val="accent1"/>
                </a:solidFill>
              </a:rPr>
              <a:t> </a:t>
            </a:r>
            <a:r>
              <a:rPr lang="en-US" altLang="ko-KR" dirty="0" err="1">
                <a:solidFill>
                  <a:schemeClr val="accent1"/>
                </a:solidFill>
              </a:rPr>
              <a:t>dari</a:t>
            </a:r>
            <a:r>
              <a:rPr lang="en-US" altLang="ko-KR" dirty="0">
                <a:solidFill>
                  <a:schemeClr val="accent1"/>
                </a:solidFill>
              </a:rPr>
              <a:t> </a:t>
            </a:r>
            <a:r>
              <a:rPr lang="en-US" altLang="ko-KR" dirty="0" err="1">
                <a:solidFill>
                  <a:schemeClr val="accent1"/>
                </a:solidFill>
              </a:rPr>
              <a:t>perancangan</a:t>
            </a:r>
            <a:r>
              <a:rPr lang="en-US" altLang="ko-KR" dirty="0">
                <a:solidFill>
                  <a:schemeClr val="accent1"/>
                </a:solidFill>
              </a:rPr>
              <a:t> </a:t>
            </a:r>
            <a:r>
              <a:rPr lang="en-US" altLang="ko-KR" dirty="0" err="1">
                <a:solidFill>
                  <a:schemeClr val="accent1"/>
                </a:solidFill>
              </a:rPr>
              <a:t>antarmuka</a:t>
            </a:r>
            <a:r>
              <a:rPr lang="en-US" altLang="ko-KR" dirty="0">
                <a:solidFill>
                  <a:schemeClr val="accent1"/>
                </a:solidFill>
              </a:rPr>
              <a:t> </a:t>
            </a:r>
            <a:r>
              <a:rPr lang="en-US" altLang="ko-KR" dirty="0" err="1">
                <a:solidFill>
                  <a:schemeClr val="accent1"/>
                </a:solidFill>
              </a:rPr>
              <a:t>pengguna</a:t>
            </a:r>
            <a:r>
              <a:rPr lang="en-US" altLang="ko-KR" dirty="0">
                <a:solidFill>
                  <a:schemeClr val="accent1"/>
                </a:solidFill>
              </a:rPr>
              <a:t> yang </a:t>
            </a:r>
            <a:r>
              <a:rPr lang="en-US" altLang="ko-KR" dirty="0" err="1">
                <a:solidFill>
                  <a:schemeClr val="accent1"/>
                </a:solidFill>
              </a:rPr>
              <a:t>terdapat</a:t>
            </a:r>
            <a:r>
              <a:rPr lang="en-US" altLang="ko-KR" dirty="0">
                <a:solidFill>
                  <a:schemeClr val="accent1"/>
                </a:solidFill>
              </a:rPr>
              <a:t> pada </a:t>
            </a:r>
            <a:r>
              <a:rPr lang="id-ID" altLang="ko-KR" dirty="0">
                <a:solidFill>
                  <a:schemeClr val="accent1"/>
                </a:solidFill>
              </a:rPr>
              <a:t>tahap</a:t>
            </a:r>
            <a:r>
              <a:rPr lang="en-US" altLang="ko-KR" dirty="0">
                <a:solidFill>
                  <a:schemeClr val="accent1"/>
                </a:solidFill>
              </a:rPr>
              <a:t> </a:t>
            </a:r>
            <a:r>
              <a:rPr lang="en-US" altLang="ko-KR" dirty="0" err="1">
                <a:solidFill>
                  <a:schemeClr val="accent1"/>
                </a:solidFill>
              </a:rPr>
              <a:t>sebelumnya</a:t>
            </a:r>
            <a:r>
              <a:rPr lang="en-US" altLang="ko-KR" dirty="0">
                <a:solidFill>
                  <a:schemeClr val="accent1"/>
                </a:solidFill>
              </a:rPr>
              <a:t>.</a:t>
            </a:r>
            <a:endParaRPr lang="en-US" altLang="ko-KR" dirty="0">
              <a:solidFill>
                <a:schemeClr val="accent1"/>
              </a:solidFill>
            </a:endParaRPr>
          </a:p>
        </p:txBody>
      </p:sp>
      <p:pic>
        <p:nvPicPr>
          <p:cNvPr id="18" name="another Screen_Recording_20221123-212451_zcook_1">
            <a:hlinkClick r:id="" action="ppaction://media"/>
          </p:cNvPr>
          <p:cNvPicPr>
            <a:picLocks noChangeAspect="1"/>
          </p:cNvPicPr>
          <p:nvPr>
            <a:videoFile r:link="rId4"/>
            <p:extLst>
              <p:ext uri="{DAA4B4D4-6D71-4841-9C94-3DE7FCFB9230}">
                <p14:media xmlns:p14="http://schemas.microsoft.com/office/powerpoint/2010/main" r:embed="rId5"/>
              </p:ext>
            </p:extLst>
          </p:nvPr>
        </p:nvPicPr>
        <p:blipFill>
          <a:blip r:embed="rId6"/>
          <a:stretch>
            <a:fillRect/>
          </a:stretch>
        </p:blipFill>
        <p:spPr>
          <a:xfrm>
            <a:off x="2462583" y="760413"/>
            <a:ext cx="2228850" cy="4953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133"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8"/>
                                        </p:tgtEl>
                                      </p:cBhvr>
                                    </p:cmd>
                                  </p:childTnLst>
                                </p:cTn>
                              </p:par>
                            </p:childTnLst>
                          </p:cTn>
                        </p:par>
                      </p:childTnLst>
                    </p:cTn>
                  </p:par>
                </p:childTnLst>
              </p:cTn>
              <p:nextCondLst>
                <p:cond evt="onClick" delay="0">
                  <p:tgtEl>
                    <p:spTgt spid="18"/>
                  </p:tgtEl>
                </p:cond>
              </p:nextCondLst>
            </p:seq>
            <p:video>
              <p:cMediaNode vol="80000">
                <p:cTn id="12" fill="hold" display="0">
                  <p:stCondLst>
                    <p:cond delay="indefinite"/>
                  </p:stCondLst>
                </p:cTn>
                <p:tgtEl>
                  <p:spTgt spid="18"/>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Pengujian</a:t>
            </a:r>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339509"/>
            <a:ext cx="11748154" cy="724247"/>
          </a:xfrm>
          <a:prstGeom prst="rect">
            <a:avLst/>
          </a:prstGeom>
        </p:spPr>
        <p:txBody>
          <a:bodyPr/>
          <a:lstStyle/>
          <a:p>
            <a:r>
              <a:rPr lang="id-ID" dirty="0"/>
              <a:t>Daftar</a:t>
            </a:r>
            <a:r>
              <a:rPr lang="id-ID" i="1" dirty="0"/>
              <a:t> Task Scenario Usability Testing</a:t>
            </a:r>
            <a:endParaRPr lang="id-ID" i="1" dirty="0"/>
          </a:p>
        </p:txBody>
      </p:sp>
      <p:grpSp>
        <p:nvGrpSpPr>
          <p:cNvPr id="11" name="Canvas 508"/>
          <p:cNvGrpSpPr/>
          <p:nvPr/>
        </p:nvGrpSpPr>
        <p:grpSpPr>
          <a:xfrm>
            <a:off x="2117558" y="1507712"/>
            <a:ext cx="7731482" cy="5010780"/>
            <a:chOff x="0" y="0"/>
            <a:chExt cx="5039995" cy="6743065"/>
          </a:xfrm>
        </p:grpSpPr>
        <p:sp>
          <p:nvSpPr>
            <p:cNvPr id="12" name="Canvas 508"/>
            <p:cNvSpPr/>
            <p:nvPr/>
          </p:nvSpPr>
          <p:spPr>
            <a:xfrm>
              <a:off x="0" y="0"/>
              <a:ext cx="5039995" cy="6743065"/>
            </a:xfrm>
          </p:spPr>
        </p:sp>
        <p:sp>
          <p:nvSpPr>
            <p:cNvPr id="13" name="Text Box 509"/>
            <p:cNvSpPr txBox="1"/>
            <p:nvPr/>
          </p:nvSpPr>
          <p:spPr>
            <a:xfrm>
              <a:off x="158115" y="144145"/>
              <a:ext cx="1981835" cy="54038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Install pada Android versi minimum 5</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4" name="Text Box 510"/>
            <p:cNvSpPr txBox="1"/>
            <p:nvPr/>
          </p:nvSpPr>
          <p:spPr>
            <a:xfrm>
              <a:off x="2618105" y="233680"/>
              <a:ext cx="854075" cy="35814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panose="020F0502020204030204"/>
                  <a:ea typeface="Calibri" panose="020F0502020204030204"/>
                  <a:cs typeface="Arial" panose="020B0604020202020204"/>
                  <a:sym typeface="Times New Roman" panose="02020603050405020304"/>
                </a:rPr>
                <a:t>Register</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5" name="Text Box 511"/>
            <p:cNvSpPr txBox="1"/>
            <p:nvPr/>
          </p:nvSpPr>
          <p:spPr>
            <a:xfrm>
              <a:off x="2640965" y="4561205"/>
              <a:ext cx="1875155" cy="6851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Tambah Catatan Pribadi pada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6" name="Text Box 512"/>
            <p:cNvSpPr txBox="1"/>
            <p:nvPr/>
          </p:nvSpPr>
          <p:spPr>
            <a:xfrm>
              <a:off x="2061845" y="12388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panose="020F0502020204030204"/>
                  <a:ea typeface="Calibri" panose="020F0502020204030204"/>
                  <a:cs typeface="Arial" panose="020B0604020202020204"/>
                  <a:sym typeface="Times New Roman" panose="02020603050405020304"/>
                </a:rPr>
                <a:t>Login</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7" name="Text Box 513"/>
            <p:cNvSpPr txBox="1"/>
            <p:nvPr/>
          </p:nvSpPr>
          <p:spPr>
            <a:xfrm>
              <a:off x="3700145" y="5795645"/>
              <a:ext cx="1044575" cy="47180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Ganti </a:t>
              </a:r>
              <a:r>
                <a:rPr lang="en-US" altLang="zh-CN" sz="1200" i="1" kern="100">
                  <a:latin typeface="Calibri" panose="020F0502020204030204"/>
                  <a:ea typeface="Calibri" panose="020F0502020204030204"/>
                  <a:cs typeface="Arial" panose="020B0604020202020204"/>
                  <a:sym typeface="Times New Roman" panose="02020603050405020304"/>
                </a:rPr>
                <a:t>Password</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8" name="Text Box 514"/>
            <p:cNvSpPr txBox="1"/>
            <p:nvPr/>
          </p:nvSpPr>
          <p:spPr>
            <a:xfrm>
              <a:off x="461645" y="2275205"/>
              <a:ext cx="2026920" cy="622934"/>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Menampilkan Rekomendasi Resep Berdasarkan Harga</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9" name="Text Box 515"/>
            <p:cNvSpPr txBox="1"/>
            <p:nvPr/>
          </p:nvSpPr>
          <p:spPr>
            <a:xfrm>
              <a:off x="3143885" y="2282824"/>
              <a:ext cx="1318260" cy="572136"/>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Cari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0" name="Text Box 517"/>
            <p:cNvSpPr txBox="1"/>
            <p:nvPr/>
          </p:nvSpPr>
          <p:spPr>
            <a:xfrm>
              <a:off x="3395345" y="1078865"/>
              <a:ext cx="1089660" cy="6477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dirty="0" err="1">
                  <a:latin typeface="Calibri" panose="020F0502020204030204"/>
                  <a:ea typeface="Calibri" panose="020F0502020204030204"/>
                  <a:cs typeface="Arial" panose="020B0604020202020204"/>
                  <a:sym typeface="Times New Roman" panose="02020603050405020304"/>
                </a:rPr>
                <a:t>Menampilkan</a:t>
              </a:r>
              <a:r>
                <a:rPr lang="en-US" altLang="zh-CN" sz="1200" kern="100" dirty="0">
                  <a:latin typeface="Calibri" panose="020F0502020204030204"/>
                  <a:ea typeface="Calibri" panose="020F0502020204030204"/>
                  <a:cs typeface="Arial" panose="020B0604020202020204"/>
                  <a:sym typeface="Times New Roman" panose="02020603050405020304"/>
                </a:rPr>
                <a:t> Daftar </a:t>
              </a:r>
              <a:r>
                <a:rPr lang="en-US" altLang="zh-CN" sz="1200" kern="100" dirty="0" err="1">
                  <a:latin typeface="Calibri" panose="020F0502020204030204"/>
                  <a:ea typeface="Calibri" panose="020F0502020204030204"/>
                  <a:cs typeface="Arial" panose="020B0604020202020204"/>
                  <a:sym typeface="Times New Roman" panose="02020603050405020304"/>
                </a:rPr>
                <a:t>Resep</a:t>
              </a:r>
              <a:endParaRPr lang="en-US" altLang="zh-CN" sz="1200" kern="100" dirty="0">
                <a:latin typeface="Calibri" panose="020F0502020204030204"/>
                <a:ea typeface="Calibri" panose="020F0502020204030204"/>
                <a:cs typeface="Arial" panose="020B0604020202020204"/>
                <a:sym typeface="Times New Roman" panose="02020603050405020304"/>
              </a:endParaRPr>
            </a:p>
          </p:txBody>
        </p:sp>
        <p:sp>
          <p:nvSpPr>
            <p:cNvPr id="21" name="Text Box 518"/>
            <p:cNvSpPr txBox="1"/>
            <p:nvPr/>
          </p:nvSpPr>
          <p:spPr>
            <a:xfrm>
              <a:off x="3060065" y="3357245"/>
              <a:ext cx="1157605" cy="6477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Simpan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2" name="Text Box 519"/>
            <p:cNvSpPr txBox="1"/>
            <p:nvPr/>
          </p:nvSpPr>
          <p:spPr>
            <a:xfrm>
              <a:off x="492125" y="3342005"/>
              <a:ext cx="1510030" cy="67627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Menampilkan Detail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3" name="Text Box 520"/>
            <p:cNvSpPr txBox="1"/>
            <p:nvPr/>
          </p:nvSpPr>
          <p:spPr>
            <a:xfrm>
              <a:off x="2351405" y="5723361"/>
              <a:ext cx="967740" cy="624839"/>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Ubah Nama dan Email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4" name="Text Box 521"/>
            <p:cNvSpPr txBox="1"/>
            <p:nvPr/>
          </p:nvSpPr>
          <p:spPr>
            <a:xfrm>
              <a:off x="408305" y="1185545"/>
              <a:ext cx="1029970" cy="44958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Reset </a:t>
              </a:r>
              <a:r>
                <a:rPr lang="en-US" altLang="zh-CN" sz="1200" i="1" kern="100">
                  <a:latin typeface="Calibri" panose="020F0502020204030204"/>
                  <a:ea typeface="Calibri" panose="020F0502020204030204"/>
                  <a:cs typeface="Arial" panose="020B0604020202020204"/>
                  <a:sym typeface="Times New Roman" panose="02020603050405020304"/>
                </a:rPr>
                <a:t>Password</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5" name="Text Box 522"/>
            <p:cNvSpPr txBox="1"/>
            <p:nvPr/>
          </p:nvSpPr>
          <p:spPr>
            <a:xfrm>
              <a:off x="354965" y="5696585"/>
              <a:ext cx="1736090" cy="6858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Hapus Resep “Nasi Goreng Spesial” dari Daftar Resep Tersimpan</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6" name="Text Box 523"/>
            <p:cNvSpPr txBox="1"/>
            <p:nvPr/>
          </p:nvSpPr>
          <p:spPr>
            <a:xfrm>
              <a:off x="385445" y="4462145"/>
              <a:ext cx="1502410" cy="8756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Menambahkan </a:t>
              </a:r>
              <a:r>
                <a:rPr lang="en-US" altLang="zh-CN" sz="1200" i="1" kern="100">
                  <a:latin typeface="Calibri" panose="020F0502020204030204"/>
                  <a:ea typeface="Calibri" panose="020F0502020204030204"/>
                  <a:cs typeface="Arial" panose="020B0604020202020204"/>
                  <a:sym typeface="Times New Roman" panose="02020603050405020304"/>
                </a:rPr>
                <a:t>Rating</a:t>
              </a:r>
              <a:r>
                <a:rPr lang="en-US" altLang="zh-CN" sz="1200" kern="100">
                  <a:latin typeface="Calibri" panose="020F0502020204030204"/>
                  <a:ea typeface="Calibri" panose="020F0502020204030204"/>
                  <a:cs typeface="Arial" panose="020B0604020202020204"/>
                  <a:sym typeface="Times New Roman" panose="02020603050405020304"/>
                </a:rPr>
                <a:t> dan </a:t>
              </a:r>
              <a:r>
                <a:rPr lang="en-US" altLang="zh-CN" sz="1200" i="1" kern="100">
                  <a:latin typeface="Calibri" panose="020F0502020204030204"/>
                  <a:ea typeface="Calibri" panose="020F0502020204030204"/>
                  <a:cs typeface="Arial" panose="020B0604020202020204"/>
                  <a:sym typeface="Times New Roman" panose="02020603050405020304"/>
                </a:rPr>
                <a:t>Review</a:t>
              </a:r>
              <a:r>
                <a:rPr lang="en-US" altLang="zh-CN" sz="1200" kern="100">
                  <a:latin typeface="Calibri" panose="020F0502020204030204"/>
                  <a:ea typeface="Calibri" panose="020F0502020204030204"/>
                  <a:cs typeface="Arial" panose="020B0604020202020204"/>
                  <a:sym typeface="Times New Roman" panose="02020603050405020304"/>
                </a:rPr>
                <a:t> pada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7" name="Text Box 47"/>
            <p:cNvSpPr txBox="1"/>
            <p:nvPr/>
          </p:nvSpPr>
          <p:spPr>
            <a:xfrm>
              <a:off x="3936365" y="2482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panose="020F0502020204030204"/>
                  <a:ea typeface="Calibri" panose="020F0502020204030204"/>
                  <a:cs typeface="Arial" panose="020B0604020202020204"/>
                  <a:sym typeface="Times New Roman" panose="02020603050405020304"/>
                </a:rPr>
                <a:t>Logout</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cxnSp>
          <p:nvCxnSpPr>
            <p:cNvPr id="28" name="Elbow Connector 68"/>
            <p:cNvCxnSpPr>
              <a:stCxn id="13" idx="3"/>
              <a:endCxn id="14" idx="1"/>
            </p:cNvCxnSpPr>
            <p:nvPr/>
          </p:nvCxnSpPr>
          <p:spPr>
            <a:xfrm flipV="1">
              <a:off x="2139950" y="412750"/>
              <a:ext cx="478155" cy="1905"/>
            </a:xfrm>
            <a:prstGeom prst="bentConnector3">
              <a:avLst>
                <a:gd name="adj1" fmla="val 50066"/>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29" name="Elbow Connector 144"/>
            <p:cNvCxnSpPr>
              <a:stCxn id="14" idx="3"/>
              <a:endCxn id="27" idx="1"/>
            </p:cNvCxnSpPr>
            <p:nvPr/>
          </p:nvCxnSpPr>
          <p:spPr>
            <a:xfrm>
              <a:off x="3472180" y="412750"/>
              <a:ext cx="464185" cy="3810"/>
            </a:xfrm>
            <a:prstGeom prst="bentConnector3">
              <a:avLst>
                <a:gd name="adj1" fmla="val 50068"/>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0" name="Elbow Connector 145"/>
            <p:cNvCxnSpPr>
              <a:stCxn id="27" idx="3"/>
              <a:endCxn id="24" idx="1"/>
            </p:cNvCxnSpPr>
            <p:nvPr/>
          </p:nvCxnSpPr>
          <p:spPr>
            <a:xfrm flipH="1">
              <a:off x="408305" y="416560"/>
              <a:ext cx="4154170" cy="993775"/>
            </a:xfrm>
            <a:prstGeom prst="bentConnector5">
              <a:avLst>
                <a:gd name="adj1" fmla="val -5732"/>
                <a:gd name="adj2" fmla="val 47157"/>
                <a:gd name="adj3" fmla="val 105732"/>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1" name="Elbow Connector 147"/>
            <p:cNvCxnSpPr>
              <a:stCxn id="24" idx="3"/>
              <a:endCxn id="16" idx="1"/>
            </p:cNvCxnSpPr>
            <p:nvPr/>
          </p:nvCxnSpPr>
          <p:spPr>
            <a:xfrm flipV="1">
              <a:off x="1438275" y="1407160"/>
              <a:ext cx="623570" cy="317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2" name="Elbow Connector 267"/>
            <p:cNvCxnSpPr>
              <a:stCxn id="16" idx="3"/>
              <a:endCxn id="20" idx="1"/>
            </p:cNvCxnSpPr>
            <p:nvPr/>
          </p:nvCxnSpPr>
          <p:spPr>
            <a:xfrm flipV="1">
              <a:off x="2687955" y="1402716"/>
              <a:ext cx="707390" cy="4127"/>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3" name="Elbow Connector 339"/>
            <p:cNvCxnSpPr>
              <a:stCxn id="20" idx="3"/>
              <a:endCxn id="18" idx="1"/>
            </p:cNvCxnSpPr>
            <p:nvPr/>
          </p:nvCxnSpPr>
          <p:spPr>
            <a:xfrm flipH="1">
              <a:off x="461645" y="1402716"/>
              <a:ext cx="4023360" cy="1183957"/>
            </a:xfrm>
            <a:prstGeom prst="bentConnector5">
              <a:avLst>
                <a:gd name="adj1" fmla="val -3704"/>
                <a:gd name="adj2" fmla="val 50523"/>
                <a:gd name="adj3" fmla="val 103704"/>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4" name="Elbow Connector 341"/>
            <p:cNvCxnSpPr>
              <a:stCxn id="19" idx="3"/>
              <a:endCxn id="22" idx="1"/>
            </p:cNvCxnSpPr>
            <p:nvPr/>
          </p:nvCxnSpPr>
          <p:spPr>
            <a:xfrm flipH="1">
              <a:off x="492125" y="2568892"/>
              <a:ext cx="3970020" cy="1111251"/>
            </a:xfrm>
            <a:prstGeom prst="bentConnector5">
              <a:avLst>
                <a:gd name="adj1" fmla="val -3754"/>
                <a:gd name="adj2" fmla="val 47657"/>
                <a:gd name="adj3" fmla="val 103754"/>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5" name="Elbow Connector 356"/>
            <p:cNvCxnSpPr>
              <a:stCxn id="22" idx="3"/>
              <a:endCxn id="21" idx="1"/>
            </p:cNvCxnSpPr>
            <p:nvPr/>
          </p:nvCxnSpPr>
          <p:spPr>
            <a:xfrm>
              <a:off x="2002155" y="3680460"/>
              <a:ext cx="1057910" cy="63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6" name="Elbow Connector 357"/>
            <p:cNvCxnSpPr>
              <a:stCxn id="21" idx="3"/>
              <a:endCxn id="26" idx="1"/>
            </p:cNvCxnSpPr>
            <p:nvPr/>
          </p:nvCxnSpPr>
          <p:spPr>
            <a:xfrm flipH="1">
              <a:off x="385445" y="3681095"/>
              <a:ext cx="3832225" cy="1219200"/>
            </a:xfrm>
            <a:prstGeom prst="bentConnector5">
              <a:avLst>
                <a:gd name="adj1" fmla="val -6214"/>
                <a:gd name="adj2" fmla="val 45313"/>
                <a:gd name="adj3" fmla="val 106214"/>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7" name="Elbow Connector 372"/>
            <p:cNvCxnSpPr>
              <a:stCxn id="26" idx="3"/>
              <a:endCxn id="15" idx="1"/>
            </p:cNvCxnSpPr>
            <p:nvPr/>
          </p:nvCxnSpPr>
          <p:spPr>
            <a:xfrm>
              <a:off x="1887855" y="4900295"/>
              <a:ext cx="753110" cy="3810"/>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8" name="Elbow Connector 375"/>
            <p:cNvCxnSpPr>
              <a:stCxn id="15" idx="3"/>
              <a:endCxn id="25" idx="1"/>
            </p:cNvCxnSpPr>
            <p:nvPr/>
          </p:nvCxnSpPr>
          <p:spPr>
            <a:xfrm flipH="1">
              <a:off x="354965" y="4904105"/>
              <a:ext cx="4161155" cy="1135380"/>
            </a:xfrm>
            <a:prstGeom prst="bentConnector5">
              <a:avLst>
                <a:gd name="adj1" fmla="val -5723"/>
                <a:gd name="adj2" fmla="val 50000"/>
                <a:gd name="adj3" fmla="val 105723"/>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8" idx="3"/>
              <a:endCxn id="19" idx="1"/>
            </p:cNvCxnSpPr>
            <p:nvPr/>
          </p:nvCxnSpPr>
          <p:spPr>
            <a:xfrm flipV="1">
              <a:off x="2488565" y="2568892"/>
              <a:ext cx="655320" cy="17781"/>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25" idx="3"/>
              <a:endCxn id="23" idx="1"/>
            </p:cNvCxnSpPr>
            <p:nvPr/>
          </p:nvCxnSpPr>
          <p:spPr>
            <a:xfrm flipV="1">
              <a:off x="2091055" y="6035782"/>
              <a:ext cx="260350" cy="3703"/>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23" idx="3"/>
              <a:endCxn id="17" idx="1"/>
            </p:cNvCxnSpPr>
            <p:nvPr/>
          </p:nvCxnSpPr>
          <p:spPr>
            <a:xfrm flipV="1">
              <a:off x="3319145" y="6031548"/>
              <a:ext cx="381000" cy="4234"/>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Kesimpulan Pengujian</a:t>
            </a:r>
            <a:endParaRPr lang="en-US" dirty="0"/>
          </a:p>
        </p:txBody>
      </p:sp>
      <p:sp>
        <p:nvSpPr>
          <p:cNvPr id="4" name="TextBox 3"/>
          <p:cNvSpPr txBox="1"/>
          <p:nvPr/>
        </p:nvSpPr>
        <p:spPr>
          <a:xfrm>
            <a:off x="760424" y="1811119"/>
            <a:ext cx="1400880" cy="646331"/>
          </a:xfrm>
          <a:prstGeom prst="rect">
            <a:avLst/>
          </a:prstGeom>
          <a:noFill/>
        </p:spPr>
        <p:txBody>
          <a:bodyPr wrap="square" rtlCol="0" anchor="ctr">
            <a:spAutoFit/>
          </a:bodyPr>
          <a:lstStyle/>
          <a:p>
            <a:pPr algn="ctr"/>
            <a:r>
              <a:rPr lang="id-ID" altLang="ko-KR" sz="3600" b="1" dirty="0">
                <a:cs typeface="Arial" panose="020B0604020202020204" pitchFamily="34" charset="0"/>
              </a:rPr>
              <a:t>100%</a:t>
            </a:r>
            <a:endParaRPr lang="ko-KR" altLang="en-US" sz="3600" b="1" dirty="0">
              <a:cs typeface="Arial" panose="020B0604020202020204" pitchFamily="34" charset="0"/>
            </a:endParaRPr>
          </a:p>
        </p:txBody>
      </p:sp>
      <p:sp>
        <p:nvSpPr>
          <p:cNvPr id="7" name="Rectangle 6"/>
          <p:cNvSpPr/>
          <p:nvPr/>
        </p:nvSpPr>
        <p:spPr>
          <a:xfrm>
            <a:off x="1049384" y="2457450"/>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2314863" y="1977124"/>
            <a:ext cx="4076411" cy="1006371"/>
            <a:chOff x="4822352" y="1916832"/>
            <a:chExt cx="3422056" cy="1006371"/>
          </a:xfrm>
        </p:grpSpPr>
        <p:sp>
          <p:nvSpPr>
            <p:cNvPr id="9"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i="1" dirty="0">
                  <a:solidFill>
                    <a:schemeClr val="accent1"/>
                  </a:solidFill>
                  <a:cs typeface="Arial" panose="020B0604020202020204" pitchFamily="34" charset="0"/>
                </a:rPr>
                <a:t>Black Box Testing</a:t>
              </a:r>
              <a:endParaRPr lang="en-US" altLang="ko-KR" sz="2000" b="1" i="1" dirty="0">
                <a:solidFill>
                  <a:schemeClr val="accent1"/>
                </a:solidFill>
                <a:cs typeface="Arial" panose="020B0604020202020204" pitchFamily="34" charset="0"/>
              </a:endParaRPr>
            </a:p>
          </p:txBody>
        </p:sp>
        <p:sp>
          <p:nvSpPr>
            <p:cNvPr id="10" name="TextBox 9"/>
            <p:cNvSpPr txBox="1"/>
            <p:nvPr/>
          </p:nvSpPr>
          <p:spPr>
            <a:xfrm>
              <a:off x="4822352" y="2276872"/>
              <a:ext cx="342205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a:t>
              </a:r>
              <a:r>
                <a:rPr lang="en-US" altLang="ko-KR" sz="1200" dirty="0" err="1">
                  <a:solidFill>
                    <a:schemeClr val="tx1">
                      <a:lumMod val="75000"/>
                      <a:lumOff val="25000"/>
                    </a:schemeClr>
                  </a:solidFill>
                  <a:cs typeface="Arial" panose="020B0604020202020204" pitchFamily="34" charset="0"/>
                </a:rPr>
                <a:t>erarti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setiap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fungsi</a:t>
              </a:r>
              <a:r>
                <a:rPr lang="en-US" altLang="ko-KR" sz="1200" dirty="0">
                  <a:solidFill>
                    <a:schemeClr val="tx1">
                      <a:lumMod val="75000"/>
                      <a:lumOff val="25000"/>
                    </a:schemeClr>
                  </a:solidFill>
                  <a:cs typeface="Arial" panose="020B0604020202020204" pitchFamily="34" charset="0"/>
                </a:rPr>
                <a:t> pada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dapat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dijalankan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baik</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sesuai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tugas</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diharapkan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dari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id-ID" altLang="ko-KR" sz="1200" dirty="0">
                  <a:solidFill>
                    <a:schemeClr val="tx1">
                      <a:lumMod val="75000"/>
                      <a:lumOff val="25000"/>
                    </a:schemeClr>
                  </a:solidFill>
                  <a:cs typeface="Arial" panose="020B0604020202020204" pitchFamily="34" charset="0"/>
                </a:rPr>
                <a:t>.</a:t>
              </a:r>
              <a:endParaRPr lang="en-US" altLang="ko-KR" sz="1200" dirty="0">
                <a:solidFill>
                  <a:schemeClr val="tx1">
                    <a:lumMod val="75000"/>
                    <a:lumOff val="25000"/>
                  </a:schemeClr>
                </a:solidFill>
                <a:cs typeface="Arial" panose="020B0604020202020204" pitchFamily="34" charset="0"/>
              </a:endParaRPr>
            </a:p>
          </p:txBody>
        </p:sp>
      </p:grpSp>
      <p:sp>
        <p:nvSpPr>
          <p:cNvPr id="16" name="TextBox 15"/>
          <p:cNvSpPr txBox="1"/>
          <p:nvPr/>
        </p:nvSpPr>
        <p:spPr>
          <a:xfrm>
            <a:off x="760424" y="3362658"/>
            <a:ext cx="1400880" cy="646331"/>
          </a:xfrm>
          <a:prstGeom prst="rect">
            <a:avLst/>
          </a:prstGeom>
          <a:noFill/>
        </p:spPr>
        <p:txBody>
          <a:bodyPr wrap="square" rtlCol="0" anchor="ctr">
            <a:spAutoFit/>
          </a:bodyPr>
          <a:lstStyle/>
          <a:p>
            <a:pPr algn="ctr"/>
            <a:r>
              <a:rPr lang="id-ID" altLang="ko-KR" sz="3600" b="1" dirty="0">
                <a:cs typeface="Arial" panose="020B0604020202020204" pitchFamily="34" charset="0"/>
              </a:rPr>
              <a:t>100%</a:t>
            </a:r>
            <a:endParaRPr lang="ko-KR" altLang="en-US" sz="3600" b="1" dirty="0">
              <a:cs typeface="Arial" panose="020B0604020202020204" pitchFamily="34" charset="0"/>
            </a:endParaRPr>
          </a:p>
        </p:txBody>
      </p:sp>
      <p:sp>
        <p:nvSpPr>
          <p:cNvPr id="17" name="Rectangle 16"/>
          <p:cNvSpPr/>
          <p:nvPr/>
        </p:nvSpPr>
        <p:spPr>
          <a:xfrm>
            <a:off x="1049384" y="400898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p:cNvGrpSpPr/>
          <p:nvPr/>
        </p:nvGrpSpPr>
        <p:grpSpPr>
          <a:xfrm>
            <a:off x="2314863" y="3528663"/>
            <a:ext cx="4076411" cy="821705"/>
            <a:chOff x="4822352" y="1916832"/>
            <a:chExt cx="3422056" cy="821705"/>
          </a:xfrm>
        </p:grpSpPr>
        <p:sp>
          <p:nvSpPr>
            <p:cNvPr id="19"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anose="020B0604020202020204" pitchFamily="34" charset="0"/>
                </a:rPr>
                <a:t>Tingkat Efektivitas</a:t>
              </a:r>
              <a:endParaRPr lang="en-US" altLang="ko-KR" sz="2000" b="1" dirty="0">
                <a:solidFill>
                  <a:schemeClr val="accent1"/>
                </a:solidFill>
                <a:cs typeface="Arial" panose="020B0604020202020204" pitchFamily="34" charset="0"/>
              </a:endParaRPr>
            </a:p>
          </p:txBody>
        </p:sp>
        <p:sp>
          <p:nvSpPr>
            <p:cNvPr id="20" name="TextBox 19"/>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Semua partisipan berhasil menjalankan </a:t>
              </a:r>
              <a:r>
                <a:rPr lang="id-ID" altLang="ko-KR" sz="1200" i="1" dirty="0">
                  <a:solidFill>
                    <a:schemeClr val="tx1">
                      <a:lumMod val="75000"/>
                      <a:lumOff val="25000"/>
                    </a:schemeClr>
                  </a:solidFill>
                  <a:cs typeface="Arial" panose="020B0604020202020204" pitchFamily="34" charset="0"/>
                </a:rPr>
                <a:t>task scenario</a:t>
              </a:r>
              <a:r>
                <a:rPr lang="id-ID" altLang="ko-KR" sz="1200" dirty="0">
                  <a:solidFill>
                    <a:schemeClr val="tx1">
                      <a:lumMod val="75000"/>
                      <a:lumOff val="25000"/>
                    </a:schemeClr>
                  </a:solidFill>
                  <a:cs typeface="Arial" panose="020B0604020202020204" pitchFamily="34" charset="0"/>
                </a:rPr>
                <a:t> yang diberikan pada aplikasi.</a:t>
              </a:r>
              <a:endParaRPr lang="en-US" altLang="ko-KR" sz="1200" dirty="0">
                <a:solidFill>
                  <a:schemeClr val="tx1">
                    <a:lumMod val="75000"/>
                    <a:lumOff val="25000"/>
                  </a:schemeClr>
                </a:solidFill>
                <a:cs typeface="Arial" panose="020B0604020202020204" pitchFamily="34" charset="0"/>
              </a:endParaRPr>
            </a:p>
          </p:txBody>
        </p:sp>
      </p:grpSp>
      <p:sp>
        <p:nvSpPr>
          <p:cNvPr id="21" name="TextBox 20"/>
          <p:cNvSpPr txBox="1"/>
          <p:nvPr/>
        </p:nvSpPr>
        <p:spPr>
          <a:xfrm>
            <a:off x="760424" y="4914197"/>
            <a:ext cx="1400880" cy="646331"/>
          </a:xfrm>
          <a:prstGeom prst="rect">
            <a:avLst/>
          </a:prstGeom>
          <a:noFill/>
        </p:spPr>
        <p:txBody>
          <a:bodyPr wrap="square" rtlCol="0" anchor="ctr">
            <a:spAutoFit/>
          </a:bodyPr>
          <a:lstStyle/>
          <a:p>
            <a:pPr algn="ctr"/>
            <a:r>
              <a:rPr lang="id-ID" altLang="ko-KR" sz="3600" b="1" dirty="0">
                <a:cs typeface="Arial" panose="020B0604020202020204" pitchFamily="34" charset="0"/>
              </a:rPr>
              <a:t>85,5</a:t>
            </a:r>
            <a:endParaRPr lang="ko-KR" altLang="en-US" sz="3600" b="1" dirty="0">
              <a:cs typeface="Arial" panose="020B0604020202020204" pitchFamily="34" charset="0"/>
            </a:endParaRPr>
          </a:p>
        </p:txBody>
      </p:sp>
      <p:sp>
        <p:nvSpPr>
          <p:cNvPr id="22" name="Rectangle 21"/>
          <p:cNvSpPr/>
          <p:nvPr/>
        </p:nvSpPr>
        <p:spPr>
          <a:xfrm>
            <a:off x="1049384" y="5560528"/>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p:cNvGrpSpPr/>
          <p:nvPr/>
        </p:nvGrpSpPr>
        <p:grpSpPr>
          <a:xfrm>
            <a:off x="2314863" y="5080202"/>
            <a:ext cx="4076411" cy="821705"/>
            <a:chOff x="4822352" y="1916832"/>
            <a:chExt cx="3422056" cy="821705"/>
          </a:xfrm>
        </p:grpSpPr>
        <p:sp>
          <p:nvSpPr>
            <p:cNvPr id="24"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anose="020B0604020202020204" pitchFamily="34" charset="0"/>
                </a:rPr>
                <a:t>Nilai SUS</a:t>
              </a:r>
              <a:endParaRPr lang="en-US" altLang="ko-KR" sz="2000" b="1" dirty="0">
                <a:solidFill>
                  <a:schemeClr val="accent1"/>
                </a:solidFill>
                <a:cs typeface="Arial" panose="020B0604020202020204" pitchFamily="34" charset="0"/>
              </a:endParaRPr>
            </a:p>
          </p:txBody>
        </p:sp>
        <p:sp>
          <p:nvSpPr>
            <p:cNvPr id="25" name="TextBox 24"/>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Berarti aplikasi memiliki </a:t>
              </a:r>
              <a:r>
                <a:rPr lang="id-ID" altLang="ko-KR" sz="1200" i="1" dirty="0">
                  <a:solidFill>
                    <a:schemeClr val="tx1">
                      <a:lumMod val="75000"/>
                      <a:lumOff val="25000"/>
                    </a:schemeClr>
                  </a:solidFill>
                  <a:cs typeface="Arial" panose="020B0604020202020204" pitchFamily="34" charset="0"/>
                </a:rPr>
                <a:t>acceptability ranges </a:t>
              </a:r>
              <a:r>
                <a:rPr lang="id-ID" altLang="ko-KR" sz="1200" dirty="0">
                  <a:solidFill>
                    <a:schemeClr val="tx1">
                      <a:lumMod val="75000"/>
                      <a:lumOff val="25000"/>
                    </a:schemeClr>
                  </a:solidFill>
                  <a:cs typeface="Arial" panose="020B0604020202020204" pitchFamily="34" charset="0"/>
                </a:rPr>
                <a:t>yang</a:t>
              </a:r>
              <a:r>
                <a:rPr lang="id-ID" altLang="ko-KR" sz="1200" i="1" dirty="0">
                  <a:solidFill>
                    <a:schemeClr val="tx1">
                      <a:lumMod val="75000"/>
                      <a:lumOff val="25000"/>
                    </a:schemeClr>
                  </a:solidFill>
                  <a:cs typeface="Arial" panose="020B0604020202020204" pitchFamily="34" charset="0"/>
                </a:rPr>
                <a:t> acceptable</a:t>
              </a:r>
              <a:r>
                <a:rPr lang="id-ID"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grade </a:t>
              </a:r>
              <a:r>
                <a:rPr lang="en-US" altLang="ko-KR" sz="1200" dirty="0">
                  <a:solidFill>
                    <a:schemeClr val="tx1">
                      <a:lumMod val="75000"/>
                      <a:lumOff val="25000"/>
                    </a:schemeClr>
                  </a:solidFill>
                  <a:cs typeface="Arial" panose="020B0604020202020204" pitchFamily="34" charset="0"/>
                </a:rPr>
                <a:t>B, </a:t>
              </a:r>
              <a:r>
                <a:rPr lang="id-ID" altLang="ko-KR" sz="1200" dirty="0">
                  <a:solidFill>
                    <a:schemeClr val="tx1">
                      <a:lumMod val="75000"/>
                      <a:lumOff val="25000"/>
                    </a:schemeClr>
                  </a:solidFill>
                  <a:cs typeface="Arial" panose="020B0604020202020204" pitchFamily="34" charset="0"/>
                </a:rPr>
                <a:t>dan </a:t>
              </a:r>
              <a:r>
                <a:rPr lang="en-US" altLang="ko-KR" sz="1200" i="1" dirty="0">
                  <a:solidFill>
                    <a:schemeClr val="tx1">
                      <a:lumMod val="75000"/>
                      <a:lumOff val="25000"/>
                    </a:schemeClr>
                  </a:solidFill>
                  <a:cs typeface="Arial" panose="020B0604020202020204" pitchFamily="34" charset="0"/>
                </a:rPr>
                <a:t>adjective rating excellent</a:t>
              </a:r>
              <a:endParaRPr lang="en-US" altLang="ko-KR" sz="1200" dirty="0">
                <a:solidFill>
                  <a:schemeClr val="tx1">
                    <a:lumMod val="75000"/>
                    <a:lumOff val="25000"/>
                  </a:schemeClr>
                </a:solidFill>
                <a:cs typeface="Arial" panose="020B0604020202020204" pitchFamily="34" charset="0"/>
              </a:endParaRPr>
            </a:p>
          </p:txBody>
        </p:sp>
      </p:grpSp>
      <p:sp>
        <p:nvSpPr>
          <p:cNvPr id="26" name="자유형: 도형 40"/>
          <p:cNvSpPr/>
          <p:nvPr/>
        </p:nvSpPr>
        <p:spPr>
          <a:xfrm rot="2784101">
            <a:off x="7327559" y="4257871"/>
            <a:ext cx="1229106" cy="990785"/>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27" name="그룹 57"/>
          <p:cNvGrpSpPr/>
          <p:nvPr/>
        </p:nvGrpSpPr>
        <p:grpSpPr>
          <a:xfrm>
            <a:off x="8001563" y="4466629"/>
            <a:ext cx="677495" cy="947673"/>
            <a:chOff x="1019786" y="3002376"/>
            <a:chExt cx="2531613" cy="3541196"/>
          </a:xfrm>
          <a:solidFill>
            <a:schemeClr val="accent2"/>
          </a:solidFill>
        </p:grpSpPr>
        <p:sp>
          <p:nvSpPr>
            <p:cNvPr id="28"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0" name="자유형: 도형 60"/>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1" name="자유형: 도형 61"/>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사각형: 둥근 모서리 32"/>
          <p:cNvSpPr/>
          <p:nvPr/>
        </p:nvSpPr>
        <p:spPr>
          <a:xfrm>
            <a:off x="7476008" y="5440679"/>
            <a:ext cx="3276000" cy="15492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3" name="그룹 38"/>
          <p:cNvGrpSpPr/>
          <p:nvPr/>
        </p:nvGrpSpPr>
        <p:grpSpPr>
          <a:xfrm rot="1205143">
            <a:off x="7968328" y="1906359"/>
            <a:ext cx="3299252" cy="2176495"/>
            <a:chOff x="6345690" y="2428150"/>
            <a:chExt cx="3299252" cy="2176495"/>
          </a:xfrm>
          <a:solidFill>
            <a:schemeClr val="accent1"/>
          </a:solidFill>
        </p:grpSpPr>
        <p:sp>
          <p:nvSpPr>
            <p:cNvPr id="34" name="현 34"/>
            <p:cNvSpPr/>
            <p:nvPr/>
          </p:nvSpPr>
          <p:spPr>
            <a:xfrm>
              <a:off x="6345690" y="2796201"/>
              <a:ext cx="3299252" cy="1808444"/>
            </a:xfrm>
            <a:custGeom>
              <a:avLst/>
              <a:gdLst>
                <a:gd name="connsiteX0" fmla="*/ 10326 w 3301582"/>
                <a:gd name="connsiteY0" fmla="*/ 1835145 h 3301582"/>
                <a:gd name="connsiteX1" fmla="*/ 772665 w 3301582"/>
                <a:gd name="connsiteY1" fmla="*/ 252933 h 3301582"/>
                <a:gd name="connsiteX2" fmla="*/ 2528955 w 3301582"/>
                <a:gd name="connsiteY2" fmla="*/ 252957 h 3301582"/>
                <a:gd name="connsiteX3" fmla="*/ 3291251 w 3301582"/>
                <a:gd name="connsiteY3" fmla="*/ 1835189 h 3301582"/>
                <a:gd name="connsiteX4" fmla="*/ 10326 w 3301582"/>
                <a:gd name="connsiteY4" fmla="*/ 1835145 h 3301582"/>
                <a:gd name="connsiteX0-1" fmla="*/ 7964 w 3299252"/>
                <a:gd name="connsiteY0-2" fmla="*/ 1808400 h 1808444"/>
                <a:gd name="connsiteX1-3" fmla="*/ 770303 w 3299252"/>
                <a:gd name="connsiteY1-4" fmla="*/ 226188 h 1808444"/>
                <a:gd name="connsiteX2-5" fmla="*/ 2526593 w 3299252"/>
                <a:gd name="connsiteY2-6" fmla="*/ 226212 h 1808444"/>
                <a:gd name="connsiteX3-7" fmla="*/ 3288889 w 3299252"/>
                <a:gd name="connsiteY3-8" fmla="*/ 1808444 h 1808444"/>
                <a:gd name="connsiteX4-9" fmla="*/ 7964 w 3299252"/>
                <a:gd name="connsiteY4-10" fmla="*/ 1808400 h 18084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299252" h="1808444">
                  <a:moveTo>
                    <a:pt x="7964" y="1808400"/>
                  </a:moveTo>
                  <a:cubicBezTo>
                    <a:pt x="-62839" y="1178363"/>
                    <a:pt x="350532" y="489886"/>
                    <a:pt x="770303" y="226188"/>
                  </a:cubicBezTo>
                  <a:cubicBezTo>
                    <a:pt x="1190074" y="-37510"/>
                    <a:pt x="1989741" y="-111056"/>
                    <a:pt x="2526593" y="226212"/>
                  </a:cubicBezTo>
                  <a:cubicBezTo>
                    <a:pt x="3063445" y="563480"/>
                    <a:pt x="3359709" y="1178409"/>
                    <a:pt x="3288889" y="1808444"/>
                  </a:cubicBezTo>
                  <a:lnTo>
                    <a:pt x="7964" y="18084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6"/>
            <p:cNvSpPr/>
            <p:nvPr/>
          </p:nvSpPr>
          <p:spPr>
            <a:xfrm>
              <a:off x="7714357" y="2428150"/>
              <a:ext cx="559524" cy="256125"/>
            </a:xfrm>
            <a:prstGeom prst="roundRect">
              <a:avLst>
                <a:gd name="adj" fmla="val 4333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직사각형 37"/>
            <p:cNvSpPr/>
            <p:nvPr/>
          </p:nvSpPr>
          <p:spPr>
            <a:xfrm>
              <a:off x="7848477" y="2593707"/>
              <a:ext cx="291285" cy="3333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8" name="그룹 41"/>
          <p:cNvGrpSpPr/>
          <p:nvPr/>
        </p:nvGrpSpPr>
        <p:grpSpPr>
          <a:xfrm rot="2819394">
            <a:off x="10059593" y="4432560"/>
            <a:ext cx="561460" cy="1189723"/>
            <a:chOff x="-287118" y="4952296"/>
            <a:chExt cx="1609427" cy="3410347"/>
          </a:xfrm>
          <a:solidFill>
            <a:schemeClr val="accent2"/>
          </a:solidFill>
        </p:grpSpPr>
        <p:sp>
          <p:nvSpPr>
            <p:cNvPr id="39" name="자유형: 도형 42"/>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43"/>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4"/>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자유형: 도형 45"/>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3" name="그룹 46"/>
          <p:cNvGrpSpPr/>
          <p:nvPr/>
        </p:nvGrpSpPr>
        <p:grpSpPr>
          <a:xfrm rot="20593171">
            <a:off x="8541775" y="4535020"/>
            <a:ext cx="561460" cy="810783"/>
            <a:chOff x="8615780" y="3185232"/>
            <a:chExt cx="1026044" cy="1481671"/>
          </a:xfrm>
          <a:solidFill>
            <a:schemeClr val="accent3"/>
          </a:solidFill>
        </p:grpSpPr>
        <p:sp>
          <p:nvSpPr>
            <p:cNvPr id="44" name="눈물 방울 47"/>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자유형: 도형 48"/>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49"/>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50"/>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8" name="그룹 62"/>
          <p:cNvGrpSpPr/>
          <p:nvPr/>
        </p:nvGrpSpPr>
        <p:grpSpPr>
          <a:xfrm>
            <a:off x="9084509" y="4580738"/>
            <a:ext cx="835977" cy="872803"/>
            <a:chOff x="-2765399" y="4983810"/>
            <a:chExt cx="2559184" cy="2671920"/>
          </a:xfrm>
          <a:solidFill>
            <a:schemeClr val="accent2"/>
          </a:solidFill>
        </p:grpSpPr>
        <p:sp>
          <p:nvSpPr>
            <p:cNvPr id="49" name="Freeform 18"/>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50" name="타원 64"/>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타원 65"/>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66"/>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타원 67"/>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68"/>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사각형: 둥근 모서리 69"/>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사각형: 둥근 모서리 70"/>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7" name="그룹 51"/>
          <p:cNvGrpSpPr/>
          <p:nvPr/>
        </p:nvGrpSpPr>
        <p:grpSpPr>
          <a:xfrm>
            <a:off x="9617954" y="4666854"/>
            <a:ext cx="658585" cy="751352"/>
            <a:chOff x="3434152" y="428041"/>
            <a:chExt cx="4718078" cy="5382655"/>
          </a:xfrm>
          <a:solidFill>
            <a:schemeClr val="accent3"/>
          </a:solidFill>
        </p:grpSpPr>
        <p:sp>
          <p:nvSpPr>
            <p:cNvPr id="58" name="자유형: 도형 52"/>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자유형: 도형 53"/>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0" name="자유형: 도형 54"/>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자유형: 도형 55"/>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2"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Kesimpulan dan Saran</a:t>
            </a:r>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Kesimpulan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Penelitian</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grpSp>
        <p:nvGrpSpPr>
          <p:cNvPr id="78" name="Group 77"/>
          <p:cNvGrpSpPr/>
          <p:nvPr/>
        </p:nvGrpSpPr>
        <p:grpSpPr>
          <a:xfrm>
            <a:off x="8228023" y="2232307"/>
            <a:ext cx="3434878" cy="878570"/>
            <a:chOff x="4355975" y="1331342"/>
            <a:chExt cx="3012728" cy="878570"/>
          </a:xfrm>
        </p:grpSpPr>
        <p:sp>
          <p:nvSpPr>
            <p:cNvPr id="79" name="TextBox 78"/>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Pengguna Aplikasi</a:t>
              </a:r>
              <a:endParaRPr lang="ko-KR" altLang="en-US" sz="1400" b="1" dirty="0">
                <a:solidFill>
                  <a:schemeClr val="tx1">
                    <a:lumMod val="75000"/>
                    <a:lumOff val="25000"/>
                  </a:schemeClr>
                </a:solidFill>
                <a:cs typeface="Arial" panose="020B0604020202020204" pitchFamily="34" charset="0"/>
              </a:endParaRPr>
            </a:p>
          </p:txBody>
        </p:sp>
        <p:sp>
          <p:nvSpPr>
            <p:cNvPr id="80" name="TextBox 79"/>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Berdasarkan </a:t>
              </a:r>
              <a:r>
                <a:rPr lang="id-ID" altLang="ko-KR" sz="1200" i="1" dirty="0">
                  <a:solidFill>
                    <a:schemeClr val="tx1">
                      <a:lumMod val="75000"/>
                      <a:lumOff val="25000"/>
                    </a:schemeClr>
                  </a:solidFill>
                  <a:cs typeface="Arial" panose="020B0604020202020204" pitchFamily="34" charset="0"/>
                </a:rPr>
                <a:t>persona, </a:t>
              </a:r>
              <a:r>
                <a:rPr lang="id-ID" altLang="ko-KR" sz="1200" dirty="0">
                  <a:solidFill>
                    <a:schemeClr val="tx1">
                      <a:lumMod val="75000"/>
                      <a:lumOff val="25000"/>
                    </a:schemeClr>
                  </a:solidFill>
                  <a:cs typeface="Arial" panose="020B0604020202020204" pitchFamily="34" charset="0"/>
                </a:rPr>
                <a:t>adalah</a:t>
              </a:r>
              <a:r>
                <a:rPr lang="id-ID" altLang="ko-KR" sz="1200" i="1"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ahasiswa</a:t>
              </a:r>
              <a:r>
                <a:rPr lang="en-US" altLang="ko-KR" sz="1200" dirty="0">
                  <a:solidFill>
                    <a:schemeClr val="tx1">
                      <a:lumMod val="75000"/>
                      <a:lumOff val="25000"/>
                    </a:schemeClr>
                  </a:solidFill>
                  <a:cs typeface="Arial" panose="020B0604020202020204" pitchFamily="34" charset="0"/>
                </a:rPr>
                <a:t> kos yang </a:t>
              </a:r>
              <a:r>
                <a:rPr lang="en-US" altLang="ko-KR" sz="1200" dirty="0" err="1">
                  <a:solidFill>
                    <a:schemeClr val="tx1">
                      <a:lumMod val="75000"/>
                      <a:lumOff val="25000"/>
                    </a:schemeClr>
                  </a:solidFill>
                  <a:cs typeface="Arial" panose="020B0604020202020204" pitchFamily="34" charset="0"/>
                </a:rPr>
                <a:t>ingin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memasak</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mencari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masakan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smartphone-</a:t>
              </a:r>
              <a:r>
                <a:rPr lang="en-US" altLang="ko-KR" sz="1200" dirty="0" err="1">
                  <a:solidFill>
                    <a:schemeClr val="tx1">
                      <a:lumMod val="75000"/>
                      <a:lumOff val="25000"/>
                    </a:schemeClr>
                  </a:solidFill>
                  <a:cs typeface="Arial" panose="020B0604020202020204" pitchFamily="34" charset="0"/>
                </a:rPr>
                <a:t>nya</a:t>
              </a:r>
              <a:endParaRPr lang="ko-KR" altLang="en-US" sz="1200" dirty="0">
                <a:solidFill>
                  <a:schemeClr val="tx1">
                    <a:lumMod val="75000"/>
                    <a:lumOff val="25000"/>
                  </a:schemeClr>
                </a:solidFill>
                <a:cs typeface="Arial" panose="020B0604020202020204" pitchFamily="34" charset="0"/>
              </a:endParaRPr>
            </a:p>
          </p:txBody>
        </p:sp>
      </p:gr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grpSp>
        <p:nvGrpSpPr>
          <p:cNvPr id="83" name="Group 82"/>
          <p:cNvGrpSpPr/>
          <p:nvPr/>
        </p:nvGrpSpPr>
        <p:grpSpPr>
          <a:xfrm>
            <a:off x="8228023" y="3390631"/>
            <a:ext cx="3434878" cy="1063236"/>
            <a:chOff x="4355975" y="1331342"/>
            <a:chExt cx="3012728" cy="1063236"/>
          </a:xfrm>
        </p:grpSpPr>
        <p:sp>
          <p:nvSpPr>
            <p:cNvPr id="84" name="TextBox 83"/>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Tujuan Pengguna</a:t>
              </a:r>
              <a:endParaRPr lang="ko-KR" altLang="en-US" sz="1400" b="1" dirty="0">
                <a:solidFill>
                  <a:schemeClr val="tx1">
                    <a:lumMod val="75000"/>
                    <a:lumOff val="25000"/>
                  </a:schemeClr>
                </a:solidFill>
                <a:cs typeface="Arial" panose="020B0604020202020204" pitchFamily="34" charset="0"/>
              </a:endParaRPr>
            </a:p>
          </p:txBody>
        </p:sp>
        <p:sp>
          <p:nvSpPr>
            <p:cNvPr id="85" name="TextBox 84"/>
            <p:cNvSpPr txBox="1"/>
            <p:nvPr/>
          </p:nvSpPr>
          <p:spPr>
            <a:xfrm>
              <a:off x="4355977" y="1563581"/>
              <a:ext cx="301272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Berdasarkan fitur, yaitu m</a:t>
              </a:r>
              <a:r>
                <a:rPr lang="en-US" altLang="ko-KR" sz="1200" dirty="0" err="1">
                  <a:solidFill>
                    <a:schemeClr val="tx1">
                      <a:lumMod val="75000"/>
                      <a:lumOff val="25000"/>
                    </a:schemeClr>
                  </a:solidFill>
                  <a:cs typeface="Arial" panose="020B0604020202020204" pitchFamily="34" charset="0"/>
                </a:rPr>
                <a:t>elihat</a:t>
              </a:r>
              <a:r>
                <a:rPr lang="id-ID" altLang="ko-KR" sz="1200" dirty="0">
                  <a:solidFill>
                    <a:schemeClr val="tx1">
                      <a:lumMod val="75000"/>
                      <a:lumOff val="25000"/>
                    </a:schemeClr>
                  </a:solidFill>
                  <a:cs typeface="Arial" panose="020B0604020202020204" pitchFamily="34" charset="0"/>
                </a:rPr>
                <a:t> daftar, mencari, melihat rekomendasi berdasarkan harga, melihat detail, dan menyimpan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menambahkan</a:t>
              </a:r>
              <a:r>
                <a:rPr lang="en-US" altLang="ko-KR" sz="1200" dirty="0">
                  <a:solidFill>
                    <a:schemeClr val="tx1">
                      <a:lumMod val="75000"/>
                      <a:lumOff val="25000"/>
                    </a:schemeClr>
                  </a:solidFill>
                  <a:cs typeface="Arial" panose="020B0604020202020204" pitchFamily="34" charset="0"/>
                </a:rPr>
                <a:t> rating dan review</a:t>
              </a:r>
              <a:r>
                <a:rPr lang="id-ID" altLang="ko-KR" sz="1200" dirty="0">
                  <a:solidFill>
                    <a:schemeClr val="tx1">
                      <a:lumMod val="75000"/>
                      <a:lumOff val="25000"/>
                    </a:schemeClr>
                  </a:solidFill>
                  <a:cs typeface="Arial" panose="020B0604020202020204" pitchFamily="34" charset="0"/>
                </a:rPr>
                <a:t>,</a:t>
              </a:r>
              <a:r>
                <a:rPr lang="en-US" altLang="ko-KR" sz="1200"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dan </a:t>
              </a:r>
              <a:r>
                <a:rPr lang="en-US" altLang="ko-KR" sz="1200" dirty="0" err="1">
                  <a:solidFill>
                    <a:schemeClr val="tx1">
                      <a:lumMod val="75000"/>
                      <a:lumOff val="25000"/>
                    </a:schemeClr>
                  </a:solidFill>
                  <a:cs typeface="Arial" panose="020B0604020202020204" pitchFamily="34" charset="0"/>
                </a:rPr>
                <a:t>catatan</a:t>
              </a:r>
              <a:endParaRPr lang="ko-KR" altLang="en-US" sz="1200" dirty="0">
                <a:solidFill>
                  <a:schemeClr val="tx1">
                    <a:lumMod val="75000"/>
                    <a:lumOff val="25000"/>
                  </a:schemeClr>
                </a:solidFill>
                <a:cs typeface="Arial" panose="020B0604020202020204" pitchFamily="34" charset="0"/>
              </a:endParaRPr>
            </a:p>
          </p:txBody>
        </p:sp>
      </p:gr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grpSp>
        <p:nvGrpSpPr>
          <p:cNvPr id="88" name="Group 87"/>
          <p:cNvGrpSpPr/>
          <p:nvPr/>
        </p:nvGrpSpPr>
        <p:grpSpPr>
          <a:xfrm>
            <a:off x="8228023" y="4548955"/>
            <a:ext cx="3434878" cy="878570"/>
            <a:chOff x="4355975" y="1331342"/>
            <a:chExt cx="3012728" cy="878570"/>
          </a:xfrm>
        </p:grpSpPr>
        <p:sp>
          <p:nvSpPr>
            <p:cNvPr id="89" name="TextBox 88"/>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Aplikasi dapat direalisasikan</a:t>
              </a:r>
              <a:endParaRPr lang="ko-KR" altLang="en-US" sz="1400" b="1" dirty="0">
                <a:solidFill>
                  <a:schemeClr val="tx1">
                    <a:lumMod val="75000"/>
                    <a:lumOff val="25000"/>
                  </a:schemeClr>
                </a:solidFill>
                <a:cs typeface="Arial" panose="020B0604020202020204" pitchFamily="34" charset="0"/>
              </a:endParaRPr>
            </a:p>
          </p:txBody>
        </p:sp>
        <p:sp>
          <p:nvSpPr>
            <p:cNvPr id="90" name="TextBox 89"/>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Dengan hasil </a:t>
              </a:r>
              <a:r>
                <a:rPr lang="id-ID" altLang="ko-KR" sz="1200" i="1" dirty="0">
                  <a:solidFill>
                    <a:schemeClr val="tx1">
                      <a:lumMod val="75000"/>
                      <a:lumOff val="25000"/>
                    </a:schemeClr>
                  </a:solidFill>
                  <a:cs typeface="Arial" panose="020B0604020202020204" pitchFamily="34" charset="0"/>
                </a:rPr>
                <a:t>black box testing </a:t>
              </a:r>
              <a:r>
                <a:rPr lang="id-ID" altLang="ko-KR" sz="1200" dirty="0">
                  <a:solidFill>
                    <a:schemeClr val="tx1">
                      <a:lumMod val="75000"/>
                      <a:lumOff val="25000"/>
                    </a:schemeClr>
                  </a:solidFill>
                  <a:cs typeface="Arial" panose="020B0604020202020204" pitchFamily="34" charset="0"/>
                </a:rPr>
                <a:t>100% berhasil, maka aplikasi ini dapat direalisasikan dalam bentuk aplikasi Android</a:t>
              </a:r>
              <a:endParaRPr lang="ko-KR" altLang="en-US" sz="1200" dirty="0">
                <a:solidFill>
                  <a:schemeClr val="tx1">
                    <a:lumMod val="75000"/>
                    <a:lumOff val="25000"/>
                  </a:schemeClr>
                </a:solidFill>
                <a:cs typeface="Arial" panose="020B0604020202020204" pitchFamily="34" charset="0"/>
              </a:endParaRPr>
            </a:p>
          </p:txBody>
        </p:sp>
      </p:gr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grpSp>
        <p:nvGrpSpPr>
          <p:cNvPr id="93" name="Group 92"/>
          <p:cNvGrpSpPr/>
          <p:nvPr/>
        </p:nvGrpSpPr>
        <p:grpSpPr>
          <a:xfrm>
            <a:off x="8228023" y="5707277"/>
            <a:ext cx="3434878" cy="878570"/>
            <a:chOff x="4355975" y="1331342"/>
            <a:chExt cx="3012728" cy="878570"/>
          </a:xfrm>
        </p:grpSpPr>
        <p:sp>
          <p:nvSpPr>
            <p:cNvPr id="94" name="TextBox 93"/>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Pengguna mencapai tujuannya</a:t>
              </a:r>
              <a:endParaRPr lang="ko-KR" altLang="en-US" sz="1400" b="1" dirty="0">
                <a:solidFill>
                  <a:schemeClr val="tx1">
                    <a:lumMod val="75000"/>
                    <a:lumOff val="25000"/>
                  </a:schemeClr>
                </a:solidFill>
                <a:cs typeface="Arial" panose="020B0604020202020204" pitchFamily="34" charset="0"/>
              </a:endParaRPr>
            </a:p>
          </p:txBody>
        </p:sp>
        <p:sp>
          <p:nvSpPr>
            <p:cNvPr id="95" name="TextBox 94"/>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Dengan tingkat efektivitas 100%, nilai SUS 85,5, </a:t>
              </a:r>
              <a:r>
                <a:rPr lang="id-ID" altLang="ko-KR" sz="1200" i="1" dirty="0">
                  <a:solidFill>
                    <a:schemeClr val="tx1">
                      <a:lumMod val="75000"/>
                      <a:lumOff val="25000"/>
                    </a:schemeClr>
                  </a:solidFill>
                  <a:cs typeface="Arial" panose="020B0604020202020204" pitchFamily="34" charset="0"/>
                </a:rPr>
                <a:t>acceptable, grade </a:t>
              </a:r>
              <a:r>
                <a:rPr lang="id-ID" altLang="ko-KR" sz="1200" dirty="0">
                  <a:solidFill>
                    <a:schemeClr val="tx1">
                      <a:lumMod val="75000"/>
                      <a:lumOff val="25000"/>
                    </a:schemeClr>
                  </a:solidFill>
                  <a:cs typeface="Arial" panose="020B0604020202020204" pitchFamily="34" charset="0"/>
                </a:rPr>
                <a:t>B, dan </a:t>
              </a:r>
              <a:r>
                <a:rPr lang="id-ID" altLang="ko-KR" sz="1200" i="1" dirty="0">
                  <a:solidFill>
                    <a:schemeClr val="tx1">
                      <a:lumMod val="75000"/>
                      <a:lumOff val="25000"/>
                    </a:schemeClr>
                  </a:solidFill>
                  <a:cs typeface="Arial" panose="020B0604020202020204" pitchFamily="34" charset="0"/>
                </a:rPr>
                <a:t>adjective rating excellent.</a:t>
              </a:r>
              <a:endParaRPr lang="ko-KR" altLang="en-US" sz="1200" dirty="0">
                <a:solidFill>
                  <a:schemeClr val="tx1">
                    <a:lumMod val="75000"/>
                    <a:lumOff val="25000"/>
                  </a:schemeClr>
                </a:solidFill>
                <a:cs typeface="Arial" panose="020B0604020202020204" pitchFamily="34" charset="0"/>
              </a:endParaRPr>
            </a:p>
          </p:txBody>
        </p:sp>
      </p:gr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p:cNvSpPr txBox="1"/>
          <p:nvPr/>
        </p:nvSpPr>
        <p:spPr>
          <a:xfrm>
            <a:off x="8228025" y="3414324"/>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Menambahkan fitur video tutorial memasak.</a:t>
            </a:r>
            <a:endParaRPr lang="ko-KR" altLang="en-US" sz="1200" dirty="0">
              <a:solidFill>
                <a:schemeClr val="tx1">
                  <a:lumMod val="75000"/>
                  <a:lumOff val="25000"/>
                </a:schemeClr>
              </a:solidFill>
              <a:cs typeface="Arial" panose="020B0604020202020204" pitchFamily="34" charset="0"/>
            </a:endParaRPr>
          </a:p>
        </p:txBody>
      </p:sp>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Saran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Penelitian</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sp>
        <p:nvSpPr>
          <p:cNvPr id="80" name="TextBox 79"/>
          <p:cNvSpPr txBox="1"/>
          <p:nvPr/>
        </p:nvSpPr>
        <p:spPr>
          <a:xfrm>
            <a:off x="8228023" y="2240275"/>
            <a:ext cx="343487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Menambahkan batasan jumlah item pada recyclerview horizontal, dan menambahkan tombol ‘melihat lebih banyak’ untuk melihat item pada recyclerview horizontal secara lengkap.</a:t>
            </a:r>
            <a:endParaRPr lang="ko-KR" altLang="en-US" sz="1200" dirty="0">
              <a:solidFill>
                <a:schemeClr val="tx1">
                  <a:lumMod val="75000"/>
                  <a:lumOff val="25000"/>
                </a:schemeClr>
              </a:solidFill>
              <a:cs typeface="Arial" panose="020B0604020202020204" pitchFamily="34" charset="0"/>
            </a:endParaRPr>
          </a:p>
        </p:txBody>
      </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sp>
        <p:nvSpPr>
          <p:cNvPr id="90" name="TextBox 89"/>
          <p:cNvSpPr txBox="1"/>
          <p:nvPr/>
        </p:nvSpPr>
        <p:spPr>
          <a:xfrm>
            <a:off x="8220596" y="4626111"/>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Memperbaiki tombol save agar lebih menonjol.</a:t>
            </a:r>
            <a:endParaRPr lang="ko-KR" altLang="en-US" sz="1200" dirty="0">
              <a:solidFill>
                <a:schemeClr val="tx1">
                  <a:lumMod val="75000"/>
                  <a:lumOff val="25000"/>
                </a:schemeClr>
              </a:solidFill>
              <a:cs typeface="Arial" panose="020B0604020202020204" pitchFamily="34" charset="0"/>
            </a:endParaRPr>
          </a:p>
        </p:txBody>
      </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sp>
        <p:nvSpPr>
          <p:cNvPr id="95" name="TextBox 94"/>
          <p:cNvSpPr txBox="1"/>
          <p:nvPr/>
        </p:nvSpPr>
        <p:spPr>
          <a:xfrm>
            <a:off x="8228023" y="5784220"/>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Menambahkan halaman terpisah untuk menyimpan catatan-catatan pribadi untuk resep.</a:t>
            </a:r>
            <a:endParaRPr lang="ko-KR" altLang="en-US" sz="1200" dirty="0">
              <a:solidFill>
                <a:schemeClr val="tx1">
                  <a:lumMod val="75000"/>
                  <a:lumOff val="25000"/>
                </a:schemeClr>
              </a:solidFill>
              <a:cs typeface="Arial" panose="020B0604020202020204" pitchFamily="34" charset="0"/>
            </a:endParaRPr>
          </a:p>
        </p:txBody>
      </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Shape 45"/>
          <p:cNvSpPr/>
          <p:nvPr/>
        </p:nvSpPr>
        <p:spPr>
          <a:xfrm rot="10800000">
            <a:off x="-13252" y="106401"/>
            <a:ext cx="12205252" cy="4554261"/>
          </a:xfrm>
          <a:custGeom>
            <a:avLst/>
            <a:gdLst>
              <a:gd name="connsiteX0" fmla="*/ 12205252 w 12205252"/>
              <a:gd name="connsiteY0" fmla="*/ 4554261 h 4554261"/>
              <a:gd name="connsiteX1" fmla="*/ 6108196 w 12205252"/>
              <a:gd name="connsiteY1" fmla="*/ 4554261 h 4554261"/>
              <a:gd name="connsiteX2" fmla="*/ 6097056 w 12205252"/>
              <a:gd name="connsiteY2" fmla="*/ 4554261 h 4554261"/>
              <a:gd name="connsiteX3" fmla="*/ 0 w 12205252"/>
              <a:gd name="connsiteY3" fmla="*/ 4554261 h 4554261"/>
              <a:gd name="connsiteX4" fmla="*/ 0 w 12205252"/>
              <a:gd name="connsiteY4" fmla="*/ 1970835 h 4554261"/>
              <a:gd name="connsiteX5" fmla="*/ 316931 w 12205252"/>
              <a:gd name="connsiteY5" fmla="*/ 1777770 h 4554261"/>
              <a:gd name="connsiteX6" fmla="*/ 5867395 w 12205252"/>
              <a:gd name="connsiteY6" fmla="*/ 6099 h 4554261"/>
              <a:gd name="connsiteX7" fmla="*/ 6097056 w 12205252"/>
              <a:gd name="connsiteY7" fmla="*/ 282 h 4554261"/>
              <a:gd name="connsiteX8" fmla="*/ 6097056 w 12205252"/>
              <a:gd name="connsiteY8" fmla="*/ 0 h 4554261"/>
              <a:gd name="connsiteX9" fmla="*/ 6102626 w 12205252"/>
              <a:gd name="connsiteY9" fmla="*/ 141 h 4554261"/>
              <a:gd name="connsiteX10" fmla="*/ 6108196 w 12205252"/>
              <a:gd name="connsiteY10" fmla="*/ 0 h 4554261"/>
              <a:gd name="connsiteX11" fmla="*/ 6108196 w 12205252"/>
              <a:gd name="connsiteY11" fmla="*/ 282 h 4554261"/>
              <a:gd name="connsiteX12" fmla="*/ 6337857 w 12205252"/>
              <a:gd name="connsiteY12" fmla="*/ 6099 h 4554261"/>
              <a:gd name="connsiteX13" fmla="*/ 11888321 w 12205252"/>
              <a:gd name="connsiteY13" fmla="*/ 1777770 h 4554261"/>
              <a:gd name="connsiteX14" fmla="*/ 12205252 w 12205252"/>
              <a:gd name="connsiteY14" fmla="*/ 1970835 h 455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252" h="4554261">
                <a:moveTo>
                  <a:pt x="12205252" y="4554261"/>
                </a:moveTo>
                <a:lnTo>
                  <a:pt x="6108196" y="4554261"/>
                </a:lnTo>
                <a:lnTo>
                  <a:pt x="6097056" y="4554261"/>
                </a:lnTo>
                <a:lnTo>
                  <a:pt x="0" y="4554261"/>
                </a:lnTo>
                <a:lnTo>
                  <a:pt x="0" y="1970835"/>
                </a:lnTo>
                <a:lnTo>
                  <a:pt x="316931" y="1777770"/>
                </a:lnTo>
                <a:cubicBezTo>
                  <a:pt x="2052484" y="752156"/>
                  <a:pt x="3925622" y="91603"/>
                  <a:pt x="5867395" y="6099"/>
                </a:cubicBezTo>
                <a:lnTo>
                  <a:pt x="6097056" y="282"/>
                </a:lnTo>
                <a:lnTo>
                  <a:pt x="6097056" y="0"/>
                </a:lnTo>
                <a:lnTo>
                  <a:pt x="6102626" y="141"/>
                </a:lnTo>
                <a:lnTo>
                  <a:pt x="6108196" y="0"/>
                </a:lnTo>
                <a:lnTo>
                  <a:pt x="6108196" y="282"/>
                </a:lnTo>
                <a:lnTo>
                  <a:pt x="6337857" y="6099"/>
                </a:lnTo>
                <a:cubicBezTo>
                  <a:pt x="8279630" y="91603"/>
                  <a:pt x="10152768" y="752156"/>
                  <a:pt x="11888321" y="1777770"/>
                </a:cubicBezTo>
                <a:lnTo>
                  <a:pt x="12205252" y="197083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45" name="Freeform: Shape 44"/>
          <p:cNvSpPr/>
          <p:nvPr/>
        </p:nvSpPr>
        <p:spPr>
          <a:xfrm rot="10800000">
            <a:off x="-13253" y="-14343"/>
            <a:ext cx="12205253" cy="4260743"/>
          </a:xfrm>
          <a:custGeom>
            <a:avLst/>
            <a:gdLst>
              <a:gd name="connsiteX0" fmla="*/ 12205253 w 12205253"/>
              <a:gd name="connsiteY0" fmla="*/ 4260743 h 4260743"/>
              <a:gd name="connsiteX1" fmla="*/ 6108197 w 12205253"/>
              <a:gd name="connsiteY1" fmla="*/ 4260743 h 4260743"/>
              <a:gd name="connsiteX2" fmla="*/ 6097056 w 12205253"/>
              <a:gd name="connsiteY2" fmla="*/ 4260743 h 4260743"/>
              <a:gd name="connsiteX3" fmla="*/ 0 w 12205253"/>
              <a:gd name="connsiteY3" fmla="*/ 4260743 h 4260743"/>
              <a:gd name="connsiteX4" fmla="*/ 0 w 12205253"/>
              <a:gd name="connsiteY4" fmla="*/ 2092572 h 4260743"/>
              <a:gd name="connsiteX5" fmla="*/ 5853776 w 12205253"/>
              <a:gd name="connsiteY5" fmla="*/ 6463 h 4260743"/>
              <a:gd name="connsiteX6" fmla="*/ 6097056 w 12205253"/>
              <a:gd name="connsiteY6" fmla="*/ 283 h 4260743"/>
              <a:gd name="connsiteX7" fmla="*/ 6097056 w 12205253"/>
              <a:gd name="connsiteY7" fmla="*/ 0 h 4260743"/>
              <a:gd name="connsiteX8" fmla="*/ 6102627 w 12205253"/>
              <a:gd name="connsiteY8" fmla="*/ 142 h 4260743"/>
              <a:gd name="connsiteX9" fmla="*/ 6108197 w 12205253"/>
              <a:gd name="connsiteY9" fmla="*/ 0 h 4260743"/>
              <a:gd name="connsiteX10" fmla="*/ 6108197 w 12205253"/>
              <a:gd name="connsiteY10" fmla="*/ 283 h 4260743"/>
              <a:gd name="connsiteX11" fmla="*/ 6351477 w 12205253"/>
              <a:gd name="connsiteY11" fmla="*/ 6463 h 4260743"/>
              <a:gd name="connsiteX12" fmla="*/ 12205253 w 12205253"/>
              <a:gd name="connsiteY12" fmla="*/ 2092572 h 426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05253" h="4260743">
                <a:moveTo>
                  <a:pt x="12205253" y="4260743"/>
                </a:moveTo>
                <a:lnTo>
                  <a:pt x="6108197" y="4260743"/>
                </a:lnTo>
                <a:lnTo>
                  <a:pt x="6097056" y="4260743"/>
                </a:lnTo>
                <a:lnTo>
                  <a:pt x="0" y="4260743"/>
                </a:lnTo>
                <a:lnTo>
                  <a:pt x="0" y="2092572"/>
                </a:lnTo>
                <a:cubicBezTo>
                  <a:pt x="1804410" y="894751"/>
                  <a:pt x="3787342" y="102922"/>
                  <a:pt x="5853776" y="6463"/>
                </a:cubicBezTo>
                <a:lnTo>
                  <a:pt x="6097056" y="283"/>
                </a:lnTo>
                <a:lnTo>
                  <a:pt x="6097056" y="0"/>
                </a:lnTo>
                <a:lnTo>
                  <a:pt x="6102627" y="142"/>
                </a:lnTo>
                <a:lnTo>
                  <a:pt x="6108197" y="0"/>
                </a:lnTo>
                <a:lnTo>
                  <a:pt x="6108197" y="283"/>
                </a:lnTo>
                <a:lnTo>
                  <a:pt x="6351477" y="6463"/>
                </a:lnTo>
                <a:cubicBezTo>
                  <a:pt x="8417911" y="102922"/>
                  <a:pt x="10400843" y="894751"/>
                  <a:pt x="12205253" y="209257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grpSp>
        <p:nvGrpSpPr>
          <p:cNvPr id="29" name="Group 28"/>
          <p:cNvGrpSpPr/>
          <p:nvPr/>
        </p:nvGrpSpPr>
        <p:grpSpPr>
          <a:xfrm>
            <a:off x="4484074" y="775337"/>
            <a:ext cx="3203975" cy="2734590"/>
            <a:chOff x="3703721" y="1693521"/>
            <a:chExt cx="4784558" cy="4083617"/>
          </a:xfrm>
        </p:grpSpPr>
        <p:sp>
          <p:nvSpPr>
            <p:cNvPr id="20" name="Freeform: Shape 19"/>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28" name="Freeform: Shape 27"/>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25" name="Freeform: Shape 24"/>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13" name="Freeform: Shape 12"/>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12" name="Freeform: Shape 11"/>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accent4"/>
            </a:solidFill>
            <a:ln w="38100" cap="flat">
              <a:solidFill>
                <a:schemeClr val="accent2"/>
              </a:solidFill>
              <a:prstDash val="solid"/>
              <a:miter/>
            </a:ln>
          </p:spPr>
          <p:txBody>
            <a:bodyPr rtlCol="0" anchor="ctr"/>
            <a:lstStyle/>
            <a:p>
              <a:endParaRPr lang="en-US" dirty="0"/>
            </a:p>
          </p:txBody>
        </p:sp>
      </p:grpSp>
      <p:sp>
        <p:nvSpPr>
          <p:cNvPr id="18" name="Text Placeholder 1"/>
          <p:cNvSpPr txBox="1"/>
          <p:nvPr/>
        </p:nvSpPr>
        <p:spPr>
          <a:xfrm>
            <a:off x="-9938" y="5036524"/>
            <a:ext cx="12192000" cy="857296"/>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dirty="0"/>
              <a:t>Thank you</a:t>
            </a:r>
            <a:endParaRPr lang="en-US" sz="5400" dirty="0"/>
          </a:p>
        </p:txBody>
      </p:sp>
      <p:sp>
        <p:nvSpPr>
          <p:cNvPr id="19" name="Text Placeholder 2"/>
          <p:cNvSpPr txBox="1"/>
          <p:nvPr/>
        </p:nvSpPr>
        <p:spPr>
          <a:xfrm>
            <a:off x="4517334" y="5968157"/>
            <a:ext cx="3157332" cy="301523"/>
          </a:xfrm>
          <a:prstGeom prst="roundRect">
            <a:avLst>
              <a:gd name="adj" fmla="val 29852"/>
            </a:avLst>
          </a:prstGeom>
          <a:solidFill>
            <a:schemeClr val="accent2"/>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id-ID" altLang="ko-KR" sz="1800" dirty="0">
                <a:solidFill>
                  <a:schemeClr val="bg1"/>
                </a:solidFill>
              </a:rPr>
              <a:t>Have a nice day</a:t>
            </a:r>
            <a:endParaRPr lang="en-US" altLang="ko-KR" sz="18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p:cNvSpPr txBox="1"/>
          <p:nvPr/>
        </p:nvSpPr>
        <p:spPr>
          <a:xfrm>
            <a:off x="8228025" y="3414324"/>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Apa tujuan pengguna aplikasi perangkat bergerak panduan dan resep masakan untuk mahasiswa berbasis Android?</a:t>
            </a:r>
            <a:endParaRPr lang="ko-KR" altLang="en-US" sz="1200" dirty="0">
              <a:solidFill>
                <a:schemeClr val="tx1">
                  <a:lumMod val="75000"/>
                  <a:lumOff val="25000"/>
                </a:schemeClr>
              </a:solidFill>
              <a:cs typeface="Arial" panose="020B0604020202020204" pitchFamily="34" charset="0"/>
            </a:endParaRPr>
          </a:p>
        </p:txBody>
      </p:sp>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Rumusan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Masalah</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sp>
        <p:nvSpPr>
          <p:cNvPr id="80" name="TextBox 79"/>
          <p:cNvSpPr txBox="1"/>
          <p:nvPr/>
        </p:nvSpPr>
        <p:spPr>
          <a:xfrm>
            <a:off x="8228023" y="2240275"/>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Siapakah pengguna aplikasi perangkat bergerak panduan dan resep masakan untuk mahasiswa berbasis Android?</a:t>
            </a:r>
            <a:endParaRPr lang="ko-KR" altLang="en-US" sz="1200" dirty="0">
              <a:solidFill>
                <a:schemeClr val="tx1">
                  <a:lumMod val="75000"/>
                  <a:lumOff val="25000"/>
                </a:schemeClr>
              </a:solidFill>
              <a:cs typeface="Arial" panose="020B0604020202020204" pitchFamily="34" charset="0"/>
            </a:endParaRPr>
          </a:p>
        </p:txBody>
      </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sp>
        <p:nvSpPr>
          <p:cNvPr id="90" name="TextBox 89"/>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Dapatkah aplikasi perangkat bergerak panduan dan resep masakan untuk mahasiswa direalisasikan dalam bentuk aplikasi Android?</a:t>
            </a:r>
            <a:endParaRPr lang="ko-KR" altLang="en-US" sz="1200" dirty="0">
              <a:solidFill>
                <a:schemeClr val="tx1">
                  <a:lumMod val="75000"/>
                  <a:lumOff val="25000"/>
                </a:schemeClr>
              </a:solidFill>
              <a:cs typeface="Arial" panose="020B0604020202020204" pitchFamily="34" charset="0"/>
            </a:endParaRPr>
          </a:p>
        </p:txBody>
      </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sp>
        <p:nvSpPr>
          <p:cNvPr id="95" name="TextBox 94"/>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Dapatkah pengguna mencapai tujuannya dengan menggunakan aplikasi yang dikembangkan?</a:t>
            </a:r>
            <a:endParaRPr lang="ko-KR" altLang="en-US" sz="1200" dirty="0">
              <a:solidFill>
                <a:schemeClr val="tx1">
                  <a:lumMod val="75000"/>
                  <a:lumOff val="25000"/>
                </a:schemeClr>
              </a:solidFill>
              <a:cs typeface="Arial" panose="020B0604020202020204" pitchFamily="34" charset="0"/>
            </a:endParaRPr>
          </a:p>
        </p:txBody>
      </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3861193" cy="2395130"/>
            <a:chOff x="4406505" y="1014865"/>
            <a:chExt cx="3861193" cy="2395130"/>
          </a:xfrm>
        </p:grpSpPr>
        <p:sp>
          <p:nvSpPr>
            <p:cNvPr id="17" name="TextBox 16"/>
            <p:cNvSpPr txBox="1"/>
            <p:nvPr/>
          </p:nvSpPr>
          <p:spPr>
            <a:xfrm>
              <a:off x="4406506" y="1471003"/>
              <a:ext cx="3861192" cy="1938992"/>
            </a:xfrm>
            <a:prstGeom prst="rect">
              <a:avLst/>
            </a:prstGeom>
            <a:noFill/>
          </p:spPr>
          <p:txBody>
            <a:bodyPr wrap="square" rtlCol="0">
              <a:spAutoFit/>
            </a:bodyPr>
            <a:lstStyle/>
            <a:p>
              <a:r>
                <a:rPr lang="id-ID" altLang="ko-KR" sz="2000" dirty="0">
                  <a:solidFill>
                    <a:schemeClr val="tx1">
                      <a:lumMod val="75000"/>
                      <a:lumOff val="25000"/>
                    </a:schemeClr>
                  </a:solidFill>
                  <a:cs typeface="Arial" panose="020B0604020202020204" pitchFamily="34" charset="0"/>
                </a:rPr>
                <a:t>U</a:t>
              </a:r>
              <a:r>
                <a:rPr lang="en-US" altLang="ko-KR" sz="2000" dirty="0" err="1">
                  <a:solidFill>
                    <a:schemeClr val="tx1">
                      <a:lumMod val="75000"/>
                      <a:lumOff val="25000"/>
                    </a:schemeClr>
                  </a:solidFill>
                  <a:cs typeface="Arial" panose="020B0604020202020204" pitchFamily="34" charset="0"/>
                </a:rPr>
                <a:t>ntuk</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memberikan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resep</a:t>
              </a:r>
              <a:r>
                <a:rPr lang="en-US" altLang="ko-KR" sz="2000" dirty="0">
                  <a:solidFill>
                    <a:schemeClr val="tx1">
                      <a:lumMod val="75000"/>
                      <a:lumOff val="25000"/>
                    </a:schemeClr>
                  </a:solidFill>
                  <a:cs typeface="Arial" panose="020B0604020202020204" pitchFamily="34" charset="0"/>
                </a:rPr>
                <a:t> dan </a:t>
              </a:r>
              <a:r>
                <a:rPr lang="en-US" altLang="ko-KR" sz="2000" dirty="0" err="1">
                  <a:solidFill>
                    <a:schemeClr val="tx1">
                      <a:lumMod val="75000"/>
                      <a:lumOff val="25000"/>
                    </a:schemeClr>
                  </a:solidFill>
                  <a:cs typeface="Arial" panose="020B0604020202020204" pitchFamily="34" charset="0"/>
                </a:rPr>
                <a:t>panduan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dalam</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memasak</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untuk</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mahasiswa</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dalam</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hal</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ini</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masakan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sederhana</a:t>
              </a:r>
              <a:r>
                <a:rPr lang="en-US" altLang="ko-KR" sz="2000" dirty="0">
                  <a:solidFill>
                    <a:schemeClr val="tx1">
                      <a:lumMod val="75000"/>
                      <a:lumOff val="25000"/>
                    </a:schemeClr>
                  </a:solidFill>
                  <a:cs typeface="Arial" panose="020B0604020202020204" pitchFamily="34" charset="0"/>
                </a:rPr>
                <a:t> yang </a:t>
              </a:r>
              <a:r>
                <a:rPr lang="en-US" altLang="ko-KR" sz="2000" dirty="0" err="1">
                  <a:solidFill>
                    <a:schemeClr val="tx1">
                      <a:lumMod val="75000"/>
                      <a:lumOff val="25000"/>
                    </a:schemeClr>
                  </a:solidFill>
                  <a:cs typeface="Arial" panose="020B0604020202020204" pitchFamily="34" charset="0"/>
                </a:rPr>
                <a:t>sesuai</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dengan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mahasiswa</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dengan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harga</a:t>
              </a:r>
              <a:r>
                <a:rPr lang="en-US" altLang="ko-KR" sz="2000" dirty="0">
                  <a:solidFill>
                    <a:schemeClr val="tx1">
                      <a:lumMod val="75000"/>
                      <a:lumOff val="25000"/>
                    </a:schemeClr>
                  </a:solidFill>
                  <a:cs typeface="Arial" panose="020B0604020202020204" pitchFamily="34" charset="0"/>
                </a:rPr>
                <a:t> yang </a:t>
              </a:r>
              <a:r>
                <a:rPr lang="en-US" altLang="ko-KR" sz="2000" dirty="0" err="1">
                  <a:solidFill>
                    <a:schemeClr val="tx1">
                      <a:lumMod val="75000"/>
                      <a:lumOff val="25000"/>
                    </a:schemeClr>
                  </a:solidFill>
                  <a:cs typeface="Arial" panose="020B0604020202020204" pitchFamily="34" charset="0"/>
                </a:rPr>
                <a:t>diinginkan</a:t>
              </a:r>
              <a:endParaRPr lang="en-US" altLang="ko-KR" sz="2000" dirty="0">
                <a:solidFill>
                  <a:schemeClr val="tx1">
                    <a:lumMod val="75000"/>
                    <a:lumOff val="25000"/>
                  </a:schemeClr>
                </a:solidFill>
                <a:cs typeface="Arial" panose="020B0604020202020204" pitchFamily="34" charset="0"/>
              </a:endParaRP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anose="020B0604020202020204" pitchFamily="34" charset="0"/>
                </a:rPr>
                <a:t>Manfaat</a:t>
              </a:r>
              <a:endParaRPr lang="ko-KR" altLang="en-US" sz="2400" b="1" dirty="0">
                <a:solidFill>
                  <a:schemeClr val="accent1"/>
                </a:solidFill>
                <a:cs typeface="Arial" panose="020B0604020202020204" pitchFamily="34" charset="0"/>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p:cNvSpPr txBox="1"/>
          <p:nvPr/>
        </p:nvSpPr>
        <p:spPr>
          <a:xfrm>
            <a:off x="8228025" y="3414324"/>
            <a:ext cx="3434876" cy="461665"/>
          </a:xfrm>
          <a:prstGeom prst="rect">
            <a:avLst/>
          </a:prstGeom>
          <a:noFill/>
        </p:spPr>
        <p:txBody>
          <a:bodyPr wrap="square" rtlCol="0">
            <a:spAutoFit/>
          </a:bodyPr>
          <a:lstStyle/>
          <a:p>
            <a:r>
              <a:rPr lang="fi-FI" altLang="ko-KR" sz="1200" dirty="0">
                <a:solidFill>
                  <a:schemeClr val="tx1">
                    <a:lumMod val="75000"/>
                    <a:lumOff val="25000"/>
                  </a:schemeClr>
                </a:solidFill>
                <a:cs typeface="Arial" panose="020B0604020202020204" pitchFamily="34" charset="0"/>
              </a:rPr>
              <a:t>Penggunaan aplikasi memerlukan koneksi internet.</a:t>
            </a:r>
            <a:endParaRPr lang="ko-KR" altLang="en-US" sz="1200" dirty="0">
              <a:solidFill>
                <a:schemeClr val="tx1">
                  <a:lumMod val="75000"/>
                  <a:lumOff val="25000"/>
                </a:schemeClr>
              </a:solidFill>
              <a:cs typeface="Arial" panose="020B0604020202020204" pitchFamily="34" charset="0"/>
            </a:endParaRPr>
          </a:p>
        </p:txBody>
      </p:sp>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Batasan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Masalah</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sp>
        <p:nvSpPr>
          <p:cNvPr id="80" name="TextBox 79"/>
          <p:cNvSpPr txBox="1"/>
          <p:nvPr/>
        </p:nvSpPr>
        <p:spPr>
          <a:xfrm>
            <a:off x="8228023" y="2240275"/>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Aplikasi ini dibuat untuk platform sistem operasi Android dengan API 21  sampai 32.</a:t>
            </a:r>
            <a:endParaRPr lang="ko-KR" altLang="en-US" sz="1200" dirty="0">
              <a:solidFill>
                <a:schemeClr val="tx1">
                  <a:lumMod val="75000"/>
                  <a:lumOff val="25000"/>
                </a:schemeClr>
              </a:solidFill>
              <a:cs typeface="Arial" panose="020B0604020202020204" pitchFamily="34" charset="0"/>
            </a:endParaRPr>
          </a:p>
        </p:txBody>
      </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sp>
        <p:nvSpPr>
          <p:cNvPr id="90" name="TextBox 89"/>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Aplikasi ini dibuat menggunakan bahasa pemrograman Kotlin, berbasis Android, dan menggunakan Android Studio.</a:t>
            </a:r>
            <a:endParaRPr lang="ko-KR" altLang="en-US" sz="1200" dirty="0">
              <a:solidFill>
                <a:schemeClr val="tx1">
                  <a:lumMod val="75000"/>
                  <a:lumOff val="25000"/>
                </a:schemeClr>
              </a:solidFill>
              <a:cs typeface="Arial" panose="020B0604020202020204" pitchFamily="34" charset="0"/>
            </a:endParaRPr>
          </a:p>
        </p:txBody>
      </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sp>
        <p:nvSpPr>
          <p:cNvPr id="95" name="TextBox 94"/>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Mahasiswa yang dimaksud dalam penelitian ini memiliki studi kasus dalam lingkup mahasiswa Fakultas Ilmu Komputer Universitas Brawijaya.</a:t>
            </a:r>
            <a:endParaRPr lang="ko-KR" altLang="en-US" sz="1200" dirty="0">
              <a:solidFill>
                <a:schemeClr val="tx1">
                  <a:lumMod val="75000"/>
                  <a:lumOff val="25000"/>
                </a:schemeClr>
              </a:solidFill>
              <a:cs typeface="Arial" panose="020B0604020202020204" pitchFamily="34" charset="0"/>
            </a:endParaRPr>
          </a:p>
        </p:txBody>
      </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Landasan Kepustakaan</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p:cNvGrpSpPr/>
          <p:nvPr/>
        </p:nvGrpSpPr>
        <p:grpSpPr>
          <a:xfrm rot="21227384">
            <a:off x="5245015" y="3895516"/>
            <a:ext cx="608087" cy="1288523"/>
            <a:chOff x="-287118" y="4952296"/>
            <a:chExt cx="1609427" cy="3410347"/>
          </a:xfrm>
          <a:solidFill>
            <a:schemeClr val="accent2"/>
          </a:solidFill>
        </p:grpSpPr>
        <p:sp>
          <p:nvSpPr>
            <p:cNvPr id="32"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p:cNvGrpSpPr/>
          <p:nvPr/>
        </p:nvGrpSpPr>
        <p:grpSpPr>
          <a:xfrm rot="20007842">
            <a:off x="4584631" y="3938080"/>
            <a:ext cx="761067" cy="1530882"/>
            <a:chOff x="3253539" y="3991723"/>
            <a:chExt cx="288620" cy="580558"/>
          </a:xfrm>
        </p:grpSpPr>
        <p:sp>
          <p:nvSpPr>
            <p:cNvPr id="48" name="Freeform: Shape 47"/>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p:cNvSpPr>
            <a:spLocks noGrp="1"/>
          </p:cNvSpPr>
          <p:nvPr>
            <p:ph type="body" sz="quarter" idx="10"/>
          </p:nvPr>
        </p:nvSpPr>
        <p:spPr>
          <a:prstGeom prst="rect">
            <a:avLst/>
          </a:prstGeom>
        </p:spPr>
        <p:txBody>
          <a:bodyPr/>
          <a:lstStyle/>
          <a:p>
            <a:r>
              <a:rPr lang="id-ID" dirty="0"/>
              <a:t>Kajian Pustaka</a:t>
            </a:r>
            <a:endParaRPr lang="en-US" dirty="0"/>
          </a:p>
        </p:txBody>
      </p:sp>
      <p:grpSp>
        <p:nvGrpSpPr>
          <p:cNvPr id="3" name="Group 2"/>
          <p:cNvGrpSpPr/>
          <p:nvPr/>
        </p:nvGrpSpPr>
        <p:grpSpPr>
          <a:xfrm rot="19652038">
            <a:off x="5536755" y="2265030"/>
            <a:ext cx="1668669" cy="2905785"/>
            <a:chOff x="2755505" y="1879063"/>
            <a:chExt cx="552450" cy="962025"/>
          </a:xfrm>
          <a:solidFill>
            <a:schemeClr val="accent4"/>
          </a:solidFill>
        </p:grpSpPr>
        <p:sp>
          <p:nvSpPr>
            <p:cNvPr id="4" name="Freeform: Shape 3"/>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p:cNvGrpSpPr/>
          <p:nvPr/>
        </p:nvGrpSpPr>
        <p:grpSpPr>
          <a:xfrm>
            <a:off x="5800329" y="2945615"/>
            <a:ext cx="700565" cy="635820"/>
            <a:chOff x="6587475" y="3356075"/>
            <a:chExt cx="700565" cy="635820"/>
          </a:xfrm>
        </p:grpSpPr>
        <p:sp>
          <p:nvSpPr>
            <p:cNvPr id="6" name="Oval 5"/>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1" fmla="*/ 0 w 1440106"/>
                <a:gd name="connsiteY0-2" fmla="*/ 723095 h 1429265"/>
                <a:gd name="connsiteX1-3" fmla="*/ 706170 w 1440106"/>
                <a:gd name="connsiteY1-4" fmla="*/ 16925 h 1429265"/>
                <a:gd name="connsiteX2-5" fmla="*/ 1240325 w 1440106"/>
                <a:gd name="connsiteY2-6" fmla="*/ 261368 h 1429265"/>
                <a:gd name="connsiteX3-7" fmla="*/ 1412340 w 1440106"/>
                <a:gd name="connsiteY3-8" fmla="*/ 723095 h 1429265"/>
                <a:gd name="connsiteX4-9" fmla="*/ 706170 w 1440106"/>
                <a:gd name="connsiteY4-10" fmla="*/ 1429265 h 1429265"/>
                <a:gd name="connsiteX5" fmla="*/ 0 w 1440106"/>
                <a:gd name="connsiteY5" fmla="*/ 723095 h 1429265"/>
                <a:gd name="connsiteX0-11" fmla="*/ 23086 w 1463192"/>
                <a:gd name="connsiteY0-12" fmla="*/ 723095 h 1450970"/>
                <a:gd name="connsiteX1-13" fmla="*/ 729256 w 1463192"/>
                <a:gd name="connsiteY1-14" fmla="*/ 16925 h 1450970"/>
                <a:gd name="connsiteX2-15" fmla="*/ 1263411 w 1463192"/>
                <a:gd name="connsiteY2-16" fmla="*/ 261368 h 1450970"/>
                <a:gd name="connsiteX3-17" fmla="*/ 1435426 w 1463192"/>
                <a:gd name="connsiteY3-18" fmla="*/ 723095 h 1450970"/>
                <a:gd name="connsiteX4-19" fmla="*/ 729256 w 1463192"/>
                <a:gd name="connsiteY4-20" fmla="*/ 1429265 h 1450970"/>
                <a:gd name="connsiteX5-21" fmla="*/ 222263 w 1463192"/>
                <a:gd name="connsiteY5-22" fmla="*/ 1221036 h 1450970"/>
                <a:gd name="connsiteX6" fmla="*/ 23086 w 1463192"/>
                <a:gd name="connsiteY6" fmla="*/ 723095 h 1450970"/>
                <a:gd name="connsiteX0-23" fmla="*/ 23086 w 1438966"/>
                <a:gd name="connsiteY0-24" fmla="*/ 723095 h 1431250"/>
                <a:gd name="connsiteX1-25" fmla="*/ 729256 w 1438966"/>
                <a:gd name="connsiteY1-26" fmla="*/ 16925 h 1431250"/>
                <a:gd name="connsiteX2-27" fmla="*/ 1263411 w 1438966"/>
                <a:gd name="connsiteY2-28" fmla="*/ 261368 h 1431250"/>
                <a:gd name="connsiteX3-29" fmla="*/ 1435426 w 1438966"/>
                <a:gd name="connsiteY3-30" fmla="*/ 723095 h 1431250"/>
                <a:gd name="connsiteX4-31" fmla="*/ 1136663 w 1438966"/>
                <a:gd name="connsiteY4-32" fmla="*/ 1112394 h 1431250"/>
                <a:gd name="connsiteX5-33" fmla="*/ 729256 w 1438966"/>
                <a:gd name="connsiteY5-34" fmla="*/ 1429265 h 1431250"/>
                <a:gd name="connsiteX6-35" fmla="*/ 222263 w 1438966"/>
                <a:gd name="connsiteY6-36" fmla="*/ 1221036 h 1431250"/>
                <a:gd name="connsiteX7" fmla="*/ 23086 w 1438966"/>
                <a:gd name="connsiteY7" fmla="*/ 723095 h 1431250"/>
                <a:gd name="connsiteX0-37" fmla="*/ 23086 w 1438966"/>
                <a:gd name="connsiteY0-38" fmla="*/ 723095 h 1432175"/>
                <a:gd name="connsiteX1-39" fmla="*/ 729256 w 1438966"/>
                <a:gd name="connsiteY1-40" fmla="*/ 16925 h 1432175"/>
                <a:gd name="connsiteX2-41" fmla="*/ 1263411 w 1438966"/>
                <a:gd name="connsiteY2-42" fmla="*/ 261368 h 1432175"/>
                <a:gd name="connsiteX3-43" fmla="*/ 1435426 w 1438966"/>
                <a:gd name="connsiteY3-44" fmla="*/ 723095 h 1432175"/>
                <a:gd name="connsiteX4-45" fmla="*/ 1109503 w 1438966"/>
                <a:gd name="connsiteY4-46" fmla="*/ 1085233 h 1432175"/>
                <a:gd name="connsiteX5-47" fmla="*/ 729256 w 1438966"/>
                <a:gd name="connsiteY5-48" fmla="*/ 1429265 h 1432175"/>
                <a:gd name="connsiteX6-49" fmla="*/ 222263 w 1438966"/>
                <a:gd name="connsiteY6-50" fmla="*/ 1221036 h 1432175"/>
                <a:gd name="connsiteX7-51" fmla="*/ 23086 w 1438966"/>
                <a:gd name="connsiteY7-52" fmla="*/ 723095 h 1432175"/>
                <a:gd name="connsiteX0-53" fmla="*/ 23086 w 1492024"/>
                <a:gd name="connsiteY0-54" fmla="*/ 723095 h 1432175"/>
                <a:gd name="connsiteX1-55" fmla="*/ 729256 w 1492024"/>
                <a:gd name="connsiteY1-56" fmla="*/ 16925 h 1432175"/>
                <a:gd name="connsiteX2-57" fmla="*/ 1263411 w 1492024"/>
                <a:gd name="connsiteY2-58" fmla="*/ 261368 h 1432175"/>
                <a:gd name="connsiteX3-59" fmla="*/ 1489747 w 1492024"/>
                <a:gd name="connsiteY3-60" fmla="*/ 723095 h 1432175"/>
                <a:gd name="connsiteX4-61" fmla="*/ 1109503 w 1492024"/>
                <a:gd name="connsiteY4-62" fmla="*/ 1085233 h 1432175"/>
                <a:gd name="connsiteX5-63" fmla="*/ 729256 w 1492024"/>
                <a:gd name="connsiteY5-64" fmla="*/ 1429265 h 1432175"/>
                <a:gd name="connsiteX6-65" fmla="*/ 222263 w 1492024"/>
                <a:gd name="connsiteY6-66" fmla="*/ 1221036 h 1432175"/>
                <a:gd name="connsiteX7-67" fmla="*/ 23086 w 1492024"/>
                <a:gd name="connsiteY7-68" fmla="*/ 723095 h 1432175"/>
                <a:gd name="connsiteX0-69" fmla="*/ 23086 w 1491219"/>
                <a:gd name="connsiteY0-70" fmla="*/ 719305 h 1428385"/>
                <a:gd name="connsiteX1-71" fmla="*/ 729256 w 1491219"/>
                <a:gd name="connsiteY1-72" fmla="*/ 13135 h 1428385"/>
                <a:gd name="connsiteX2-73" fmla="*/ 1181929 w 1491219"/>
                <a:gd name="connsiteY2-74" fmla="*/ 293792 h 1428385"/>
                <a:gd name="connsiteX3-75" fmla="*/ 1489747 w 1491219"/>
                <a:gd name="connsiteY3-76" fmla="*/ 719305 h 1428385"/>
                <a:gd name="connsiteX4-77" fmla="*/ 1109503 w 1491219"/>
                <a:gd name="connsiteY4-78" fmla="*/ 1081443 h 1428385"/>
                <a:gd name="connsiteX5-79" fmla="*/ 729256 w 1491219"/>
                <a:gd name="connsiteY5-80" fmla="*/ 1425475 h 1428385"/>
                <a:gd name="connsiteX6-81" fmla="*/ 222263 w 1491219"/>
                <a:gd name="connsiteY6-82" fmla="*/ 1217246 h 1428385"/>
                <a:gd name="connsiteX7-83" fmla="*/ 23086 w 1491219"/>
                <a:gd name="connsiteY7-84" fmla="*/ 719305 h 1428385"/>
                <a:gd name="connsiteX0-85" fmla="*/ 23086 w 1491662"/>
                <a:gd name="connsiteY0-86" fmla="*/ 719305 h 1428385"/>
                <a:gd name="connsiteX1-87" fmla="*/ 729256 w 1491662"/>
                <a:gd name="connsiteY1-88" fmla="*/ 13135 h 1428385"/>
                <a:gd name="connsiteX2-89" fmla="*/ 1181929 w 1491662"/>
                <a:gd name="connsiteY2-90" fmla="*/ 293792 h 1428385"/>
                <a:gd name="connsiteX3-91" fmla="*/ 1489747 w 1491662"/>
                <a:gd name="connsiteY3-92" fmla="*/ 719305 h 1428385"/>
                <a:gd name="connsiteX4-93" fmla="*/ 1109503 w 1491662"/>
                <a:gd name="connsiteY4-94" fmla="*/ 1081443 h 1428385"/>
                <a:gd name="connsiteX5-95" fmla="*/ 729256 w 1491662"/>
                <a:gd name="connsiteY5-96" fmla="*/ 1425475 h 1428385"/>
                <a:gd name="connsiteX6-97" fmla="*/ 222263 w 1491662"/>
                <a:gd name="connsiteY6-98" fmla="*/ 1217246 h 1428385"/>
                <a:gd name="connsiteX7-99" fmla="*/ 23086 w 1491662"/>
                <a:gd name="connsiteY7-100" fmla="*/ 719305 h 1428385"/>
                <a:gd name="connsiteX0-101" fmla="*/ 23086 w 1491662"/>
                <a:gd name="connsiteY0-102" fmla="*/ 715831 h 1424911"/>
                <a:gd name="connsiteX1-103" fmla="*/ 729256 w 1491662"/>
                <a:gd name="connsiteY1-104" fmla="*/ 9661 h 1424911"/>
                <a:gd name="connsiteX2-105" fmla="*/ 1181929 w 1491662"/>
                <a:gd name="connsiteY2-106" fmla="*/ 290318 h 1424911"/>
                <a:gd name="connsiteX3-107" fmla="*/ 1489747 w 1491662"/>
                <a:gd name="connsiteY3-108" fmla="*/ 715831 h 1424911"/>
                <a:gd name="connsiteX4-109" fmla="*/ 1109503 w 1491662"/>
                <a:gd name="connsiteY4-110" fmla="*/ 1077969 h 1424911"/>
                <a:gd name="connsiteX5-111" fmla="*/ 729256 w 1491662"/>
                <a:gd name="connsiteY5-112" fmla="*/ 1422001 h 1424911"/>
                <a:gd name="connsiteX6-113" fmla="*/ 222263 w 1491662"/>
                <a:gd name="connsiteY6-114" fmla="*/ 1213772 h 1424911"/>
                <a:gd name="connsiteX7-115" fmla="*/ 23086 w 1491662"/>
                <a:gd name="connsiteY7-116" fmla="*/ 715831 h 1424911"/>
                <a:gd name="connsiteX0-117" fmla="*/ 11335 w 1479911"/>
                <a:gd name="connsiteY0-118" fmla="*/ 602287 h 1311367"/>
                <a:gd name="connsiteX1-119" fmla="*/ 518329 w 1479911"/>
                <a:gd name="connsiteY1-120" fmla="*/ 13812 h 1311367"/>
                <a:gd name="connsiteX2-121" fmla="*/ 1170178 w 1479911"/>
                <a:gd name="connsiteY2-122" fmla="*/ 176774 h 1311367"/>
                <a:gd name="connsiteX3-123" fmla="*/ 1477996 w 1479911"/>
                <a:gd name="connsiteY3-124" fmla="*/ 602287 h 1311367"/>
                <a:gd name="connsiteX4-125" fmla="*/ 1097752 w 1479911"/>
                <a:gd name="connsiteY4-126" fmla="*/ 964425 h 1311367"/>
                <a:gd name="connsiteX5-127" fmla="*/ 717505 w 1479911"/>
                <a:gd name="connsiteY5-128" fmla="*/ 1308457 h 1311367"/>
                <a:gd name="connsiteX6-129" fmla="*/ 210512 w 1479911"/>
                <a:gd name="connsiteY6-130" fmla="*/ 1100228 h 1311367"/>
                <a:gd name="connsiteX7-131" fmla="*/ 11335 w 1479911"/>
                <a:gd name="connsiteY7-132" fmla="*/ 602287 h 1311367"/>
                <a:gd name="connsiteX0-133" fmla="*/ 17558 w 1486134"/>
                <a:gd name="connsiteY0-134" fmla="*/ 645596 h 1354676"/>
                <a:gd name="connsiteX1-135" fmla="*/ 633193 w 1486134"/>
                <a:gd name="connsiteY1-136" fmla="*/ 11853 h 1354676"/>
                <a:gd name="connsiteX2-137" fmla="*/ 1176401 w 1486134"/>
                <a:gd name="connsiteY2-138" fmla="*/ 220083 h 1354676"/>
                <a:gd name="connsiteX3-139" fmla="*/ 1484219 w 1486134"/>
                <a:gd name="connsiteY3-140" fmla="*/ 645596 h 1354676"/>
                <a:gd name="connsiteX4-141" fmla="*/ 1103975 w 1486134"/>
                <a:gd name="connsiteY4-142" fmla="*/ 1007734 h 1354676"/>
                <a:gd name="connsiteX5-143" fmla="*/ 723728 w 1486134"/>
                <a:gd name="connsiteY5-144" fmla="*/ 1351766 h 1354676"/>
                <a:gd name="connsiteX6-145" fmla="*/ 216735 w 1486134"/>
                <a:gd name="connsiteY6-146" fmla="*/ 1143537 h 1354676"/>
                <a:gd name="connsiteX7-147" fmla="*/ 17558 w 1486134"/>
                <a:gd name="connsiteY7-148" fmla="*/ 645596 h 1354676"/>
                <a:gd name="connsiteX0-149" fmla="*/ 17558 w 1486134"/>
                <a:gd name="connsiteY0-150" fmla="*/ 659413 h 1368493"/>
                <a:gd name="connsiteX1-151" fmla="*/ 633193 w 1486134"/>
                <a:gd name="connsiteY1-152" fmla="*/ 25670 h 1368493"/>
                <a:gd name="connsiteX2-153" fmla="*/ 1176401 w 1486134"/>
                <a:gd name="connsiteY2-154" fmla="*/ 233900 h 1368493"/>
                <a:gd name="connsiteX3-155" fmla="*/ 1484219 w 1486134"/>
                <a:gd name="connsiteY3-156" fmla="*/ 659413 h 1368493"/>
                <a:gd name="connsiteX4-157" fmla="*/ 1103975 w 1486134"/>
                <a:gd name="connsiteY4-158" fmla="*/ 1021551 h 1368493"/>
                <a:gd name="connsiteX5-159" fmla="*/ 723728 w 1486134"/>
                <a:gd name="connsiteY5-160" fmla="*/ 1365583 h 1368493"/>
                <a:gd name="connsiteX6-161" fmla="*/ 216735 w 1486134"/>
                <a:gd name="connsiteY6-162" fmla="*/ 1157354 h 1368493"/>
                <a:gd name="connsiteX7-163" fmla="*/ 17558 w 1486134"/>
                <a:gd name="connsiteY7-164" fmla="*/ 659413 h 1368493"/>
                <a:gd name="connsiteX0-165" fmla="*/ 11272 w 1479848"/>
                <a:gd name="connsiteY0-166" fmla="*/ 659413 h 1366902"/>
                <a:gd name="connsiteX1-167" fmla="*/ 626907 w 1479848"/>
                <a:gd name="connsiteY1-168" fmla="*/ 25670 h 1366902"/>
                <a:gd name="connsiteX2-169" fmla="*/ 1170115 w 1479848"/>
                <a:gd name="connsiteY2-170" fmla="*/ 233900 h 1366902"/>
                <a:gd name="connsiteX3-171" fmla="*/ 1477933 w 1479848"/>
                <a:gd name="connsiteY3-172" fmla="*/ 659413 h 1366902"/>
                <a:gd name="connsiteX4-173" fmla="*/ 1097689 w 1479848"/>
                <a:gd name="connsiteY4-174" fmla="*/ 1021551 h 1366902"/>
                <a:gd name="connsiteX5-175" fmla="*/ 717442 w 1479848"/>
                <a:gd name="connsiteY5-176" fmla="*/ 1365583 h 1366902"/>
                <a:gd name="connsiteX6-177" fmla="*/ 264770 w 1479848"/>
                <a:gd name="connsiteY6-178" fmla="*/ 1121140 h 1366902"/>
                <a:gd name="connsiteX7-179" fmla="*/ 11272 w 1479848"/>
                <a:gd name="connsiteY7-180" fmla="*/ 659413 h 1366902"/>
                <a:gd name="connsiteX0-181" fmla="*/ 18522 w 1387510"/>
                <a:gd name="connsiteY0-182" fmla="*/ 429299 h 1345017"/>
                <a:gd name="connsiteX1-183" fmla="*/ 534569 w 1387510"/>
                <a:gd name="connsiteY1-184" fmla="*/ 3785 h 1345017"/>
                <a:gd name="connsiteX2-185" fmla="*/ 1077777 w 1387510"/>
                <a:gd name="connsiteY2-186" fmla="*/ 212015 h 1345017"/>
                <a:gd name="connsiteX3-187" fmla="*/ 1385595 w 1387510"/>
                <a:gd name="connsiteY3-188" fmla="*/ 637528 h 1345017"/>
                <a:gd name="connsiteX4-189" fmla="*/ 1005351 w 1387510"/>
                <a:gd name="connsiteY4-190" fmla="*/ 999666 h 1345017"/>
                <a:gd name="connsiteX5-191" fmla="*/ 625104 w 1387510"/>
                <a:gd name="connsiteY5-192" fmla="*/ 1343698 h 1345017"/>
                <a:gd name="connsiteX6-193" fmla="*/ 172432 w 1387510"/>
                <a:gd name="connsiteY6-194" fmla="*/ 1099255 h 1345017"/>
                <a:gd name="connsiteX7-195" fmla="*/ 18522 w 1387510"/>
                <a:gd name="connsiteY7-196" fmla="*/ 429299 h 1345017"/>
                <a:gd name="connsiteX0-197" fmla="*/ 18522 w 1387510"/>
                <a:gd name="connsiteY0-198" fmla="*/ 429299 h 1300270"/>
                <a:gd name="connsiteX1-199" fmla="*/ 534569 w 1387510"/>
                <a:gd name="connsiteY1-200" fmla="*/ 3785 h 1300270"/>
                <a:gd name="connsiteX2-201" fmla="*/ 1077777 w 1387510"/>
                <a:gd name="connsiteY2-202" fmla="*/ 212015 h 1300270"/>
                <a:gd name="connsiteX3-203" fmla="*/ 1385595 w 1387510"/>
                <a:gd name="connsiteY3-204" fmla="*/ 637528 h 1300270"/>
                <a:gd name="connsiteX4-205" fmla="*/ 1005351 w 1387510"/>
                <a:gd name="connsiteY4-206" fmla="*/ 999666 h 1300270"/>
                <a:gd name="connsiteX5-207" fmla="*/ 634157 w 1387510"/>
                <a:gd name="connsiteY5-208" fmla="*/ 1298431 h 1300270"/>
                <a:gd name="connsiteX6-209" fmla="*/ 172432 w 1387510"/>
                <a:gd name="connsiteY6-210" fmla="*/ 1099255 h 1300270"/>
                <a:gd name="connsiteX7-211" fmla="*/ 18522 w 1387510"/>
                <a:gd name="connsiteY7-212" fmla="*/ 429299 h 1300270"/>
                <a:gd name="connsiteX0-213" fmla="*/ 18522 w 1389168"/>
                <a:gd name="connsiteY0-214" fmla="*/ 429299 h 1300270"/>
                <a:gd name="connsiteX1-215" fmla="*/ 534569 w 1389168"/>
                <a:gd name="connsiteY1-216" fmla="*/ 3785 h 1300270"/>
                <a:gd name="connsiteX2-217" fmla="*/ 1077777 w 1389168"/>
                <a:gd name="connsiteY2-218" fmla="*/ 212015 h 1300270"/>
                <a:gd name="connsiteX3-219" fmla="*/ 1385595 w 1389168"/>
                <a:gd name="connsiteY3-220" fmla="*/ 637528 h 1300270"/>
                <a:gd name="connsiteX4-221" fmla="*/ 1005351 w 1389168"/>
                <a:gd name="connsiteY4-222" fmla="*/ 999666 h 1300270"/>
                <a:gd name="connsiteX5-223" fmla="*/ 634157 w 1389168"/>
                <a:gd name="connsiteY5-224" fmla="*/ 1298431 h 1300270"/>
                <a:gd name="connsiteX6-225" fmla="*/ 172432 w 1389168"/>
                <a:gd name="connsiteY6-226" fmla="*/ 1099255 h 1300270"/>
                <a:gd name="connsiteX7-227" fmla="*/ 18522 w 1389168"/>
                <a:gd name="connsiteY7-228" fmla="*/ 429299 h 1300270"/>
                <a:gd name="connsiteX0-229" fmla="*/ 18522 w 1389168"/>
                <a:gd name="connsiteY0-230" fmla="*/ 429299 h 1300270"/>
                <a:gd name="connsiteX1-231" fmla="*/ 534569 w 1389168"/>
                <a:gd name="connsiteY1-232" fmla="*/ 3785 h 1300270"/>
                <a:gd name="connsiteX2-233" fmla="*/ 1077777 w 1389168"/>
                <a:gd name="connsiteY2-234" fmla="*/ 212015 h 1300270"/>
                <a:gd name="connsiteX3-235" fmla="*/ 1385595 w 1389168"/>
                <a:gd name="connsiteY3-236" fmla="*/ 637528 h 1300270"/>
                <a:gd name="connsiteX4-237" fmla="*/ 1005351 w 1389168"/>
                <a:gd name="connsiteY4-238" fmla="*/ 999666 h 1300270"/>
                <a:gd name="connsiteX5-239" fmla="*/ 634157 w 1389168"/>
                <a:gd name="connsiteY5-240" fmla="*/ 1298431 h 1300270"/>
                <a:gd name="connsiteX6-241" fmla="*/ 172432 w 1389168"/>
                <a:gd name="connsiteY6-242" fmla="*/ 1099255 h 1300270"/>
                <a:gd name="connsiteX7-243" fmla="*/ 18522 w 1389168"/>
                <a:gd name="connsiteY7-244" fmla="*/ 429299 h 1300270"/>
                <a:gd name="connsiteX0-245" fmla="*/ 18522 w 1389168"/>
                <a:gd name="connsiteY0-246" fmla="*/ 429299 h 1298451"/>
                <a:gd name="connsiteX1-247" fmla="*/ 534569 w 1389168"/>
                <a:gd name="connsiteY1-248" fmla="*/ 3785 h 1298451"/>
                <a:gd name="connsiteX2-249" fmla="*/ 1077777 w 1389168"/>
                <a:gd name="connsiteY2-250" fmla="*/ 212015 h 1298451"/>
                <a:gd name="connsiteX3-251" fmla="*/ 1385595 w 1389168"/>
                <a:gd name="connsiteY3-252" fmla="*/ 637528 h 1298451"/>
                <a:gd name="connsiteX4-253" fmla="*/ 1005351 w 1389168"/>
                <a:gd name="connsiteY4-254" fmla="*/ 1090200 h 1298451"/>
                <a:gd name="connsiteX5-255" fmla="*/ 634157 w 1389168"/>
                <a:gd name="connsiteY5-256" fmla="*/ 1298431 h 1298451"/>
                <a:gd name="connsiteX6-257" fmla="*/ 172432 w 1389168"/>
                <a:gd name="connsiteY6-258" fmla="*/ 1099255 h 1298451"/>
                <a:gd name="connsiteX7-259" fmla="*/ 18522 w 1389168"/>
                <a:gd name="connsiteY7-260" fmla="*/ 429299 h 1298451"/>
                <a:gd name="connsiteX0-261" fmla="*/ 18522 w 1389168"/>
                <a:gd name="connsiteY0-262" fmla="*/ 429299 h 1298451"/>
                <a:gd name="connsiteX1-263" fmla="*/ 534569 w 1389168"/>
                <a:gd name="connsiteY1-264" fmla="*/ 3785 h 1298451"/>
                <a:gd name="connsiteX2-265" fmla="*/ 1077777 w 1389168"/>
                <a:gd name="connsiteY2-266" fmla="*/ 212015 h 1298451"/>
                <a:gd name="connsiteX3-267" fmla="*/ 1385595 w 1389168"/>
                <a:gd name="connsiteY3-268" fmla="*/ 637528 h 1298451"/>
                <a:gd name="connsiteX4-269" fmla="*/ 1005351 w 1389168"/>
                <a:gd name="connsiteY4-270" fmla="*/ 1090200 h 1298451"/>
                <a:gd name="connsiteX5-271" fmla="*/ 570782 w 1389168"/>
                <a:gd name="connsiteY5-272" fmla="*/ 1298431 h 1298451"/>
                <a:gd name="connsiteX6-273" fmla="*/ 172432 w 1389168"/>
                <a:gd name="connsiteY6-274" fmla="*/ 1099255 h 1298451"/>
                <a:gd name="connsiteX7-275" fmla="*/ 18522 w 1389168"/>
                <a:gd name="connsiteY7-276" fmla="*/ 429299 h 1298451"/>
                <a:gd name="connsiteX0-277" fmla="*/ 44205 w 1414851"/>
                <a:gd name="connsiteY0-278" fmla="*/ 429299 h 1298451"/>
                <a:gd name="connsiteX1-279" fmla="*/ 560252 w 1414851"/>
                <a:gd name="connsiteY1-280" fmla="*/ 3785 h 1298451"/>
                <a:gd name="connsiteX2-281" fmla="*/ 1103460 w 1414851"/>
                <a:gd name="connsiteY2-282" fmla="*/ 212015 h 1298451"/>
                <a:gd name="connsiteX3-283" fmla="*/ 1411278 w 1414851"/>
                <a:gd name="connsiteY3-284" fmla="*/ 637528 h 1298451"/>
                <a:gd name="connsiteX4-285" fmla="*/ 1031034 w 1414851"/>
                <a:gd name="connsiteY4-286" fmla="*/ 1090200 h 1298451"/>
                <a:gd name="connsiteX5-287" fmla="*/ 596465 w 1414851"/>
                <a:gd name="connsiteY5-288" fmla="*/ 1298431 h 1298451"/>
                <a:gd name="connsiteX6-289" fmla="*/ 107580 w 1414851"/>
                <a:gd name="connsiteY6-290" fmla="*/ 1099255 h 1298451"/>
                <a:gd name="connsiteX7-291" fmla="*/ 44205 w 1414851"/>
                <a:gd name="connsiteY7-292" fmla="*/ 429299 h 1298451"/>
                <a:gd name="connsiteX0-293" fmla="*/ 44205 w 1414851"/>
                <a:gd name="connsiteY0-294" fmla="*/ 429299 h 1298473"/>
                <a:gd name="connsiteX1-295" fmla="*/ 560252 w 1414851"/>
                <a:gd name="connsiteY1-296" fmla="*/ 3785 h 1298473"/>
                <a:gd name="connsiteX2-297" fmla="*/ 1103460 w 1414851"/>
                <a:gd name="connsiteY2-298" fmla="*/ 212015 h 1298473"/>
                <a:gd name="connsiteX3-299" fmla="*/ 1411278 w 1414851"/>
                <a:gd name="connsiteY3-300" fmla="*/ 637528 h 1298473"/>
                <a:gd name="connsiteX4-301" fmla="*/ 1031034 w 1414851"/>
                <a:gd name="connsiteY4-302" fmla="*/ 1090200 h 1298473"/>
                <a:gd name="connsiteX5-303" fmla="*/ 596465 w 1414851"/>
                <a:gd name="connsiteY5-304" fmla="*/ 1298431 h 1298473"/>
                <a:gd name="connsiteX6-305" fmla="*/ 107580 w 1414851"/>
                <a:gd name="connsiteY6-306" fmla="*/ 1099255 h 1298473"/>
                <a:gd name="connsiteX7-307" fmla="*/ 44205 w 1414851"/>
                <a:gd name="connsiteY7-308" fmla="*/ 429299 h 1298473"/>
                <a:gd name="connsiteX0-309" fmla="*/ 60049 w 1430695"/>
                <a:gd name="connsiteY0-310" fmla="*/ 429299 h 1298473"/>
                <a:gd name="connsiteX1-311" fmla="*/ 576096 w 1430695"/>
                <a:gd name="connsiteY1-312" fmla="*/ 3785 h 1298473"/>
                <a:gd name="connsiteX2-313" fmla="*/ 1119304 w 1430695"/>
                <a:gd name="connsiteY2-314" fmla="*/ 212015 h 1298473"/>
                <a:gd name="connsiteX3-315" fmla="*/ 1427122 w 1430695"/>
                <a:gd name="connsiteY3-316" fmla="*/ 637528 h 1298473"/>
                <a:gd name="connsiteX4-317" fmla="*/ 1046878 w 1430695"/>
                <a:gd name="connsiteY4-318" fmla="*/ 1090200 h 1298473"/>
                <a:gd name="connsiteX5-319" fmla="*/ 612309 w 1430695"/>
                <a:gd name="connsiteY5-320" fmla="*/ 1298431 h 1298473"/>
                <a:gd name="connsiteX6-321" fmla="*/ 123424 w 1430695"/>
                <a:gd name="connsiteY6-322" fmla="*/ 1099255 h 1298473"/>
                <a:gd name="connsiteX7-323" fmla="*/ 60049 w 1430695"/>
                <a:gd name="connsiteY7-324" fmla="*/ 429299 h 1298473"/>
                <a:gd name="connsiteX0-325" fmla="*/ 60049 w 1430695"/>
                <a:gd name="connsiteY0-326" fmla="*/ 429299 h 1298473"/>
                <a:gd name="connsiteX1-327" fmla="*/ 576096 w 1430695"/>
                <a:gd name="connsiteY1-328" fmla="*/ 3785 h 1298473"/>
                <a:gd name="connsiteX2-329" fmla="*/ 1119304 w 1430695"/>
                <a:gd name="connsiteY2-330" fmla="*/ 212015 h 1298473"/>
                <a:gd name="connsiteX3-331" fmla="*/ 1427122 w 1430695"/>
                <a:gd name="connsiteY3-332" fmla="*/ 637528 h 1298473"/>
                <a:gd name="connsiteX4-333" fmla="*/ 1046878 w 1430695"/>
                <a:gd name="connsiteY4-334" fmla="*/ 1090200 h 1298473"/>
                <a:gd name="connsiteX5-335" fmla="*/ 612309 w 1430695"/>
                <a:gd name="connsiteY5-336" fmla="*/ 1298431 h 1298473"/>
                <a:gd name="connsiteX6-337" fmla="*/ 123424 w 1430695"/>
                <a:gd name="connsiteY6-338" fmla="*/ 1099255 h 1298473"/>
                <a:gd name="connsiteX7-339" fmla="*/ 60049 w 1430695"/>
                <a:gd name="connsiteY7-340" fmla="*/ 429299 h 1298473"/>
                <a:gd name="connsiteX0-341" fmla="*/ 60049 w 1430695"/>
                <a:gd name="connsiteY0-342" fmla="*/ 429299 h 1298473"/>
                <a:gd name="connsiteX1-343" fmla="*/ 576096 w 1430695"/>
                <a:gd name="connsiteY1-344" fmla="*/ 3785 h 1298473"/>
                <a:gd name="connsiteX2-345" fmla="*/ 1119304 w 1430695"/>
                <a:gd name="connsiteY2-346" fmla="*/ 212015 h 1298473"/>
                <a:gd name="connsiteX3-347" fmla="*/ 1427122 w 1430695"/>
                <a:gd name="connsiteY3-348" fmla="*/ 637528 h 1298473"/>
                <a:gd name="connsiteX4-349" fmla="*/ 1046878 w 1430695"/>
                <a:gd name="connsiteY4-350" fmla="*/ 1090200 h 1298473"/>
                <a:gd name="connsiteX5-351" fmla="*/ 612309 w 1430695"/>
                <a:gd name="connsiteY5-352" fmla="*/ 1298431 h 1298473"/>
                <a:gd name="connsiteX6-353" fmla="*/ 123424 w 1430695"/>
                <a:gd name="connsiteY6-354" fmla="*/ 1099255 h 1298473"/>
                <a:gd name="connsiteX7-355" fmla="*/ 60049 w 1430695"/>
                <a:gd name="connsiteY7-356" fmla="*/ 429299 h 129847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rot="2435546">
            <a:off x="4107648" y="2064887"/>
            <a:ext cx="614469" cy="2263684"/>
            <a:chOff x="3996689" y="2386001"/>
            <a:chExt cx="728344" cy="2683192"/>
          </a:xfrm>
        </p:grpSpPr>
        <p:sp>
          <p:nvSpPr>
            <p:cNvPr id="12" name="Freeform: Shape 11"/>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p:cNvGrpSpPr/>
          <p:nvPr/>
        </p:nvGrpSpPr>
        <p:grpSpPr>
          <a:xfrm rot="20107294">
            <a:off x="3668467" y="4728756"/>
            <a:ext cx="648140" cy="739912"/>
            <a:chOff x="7322818" y="1544656"/>
            <a:chExt cx="2434437" cy="2779133"/>
          </a:xfrm>
          <a:solidFill>
            <a:schemeClr val="accent3"/>
          </a:solidFill>
        </p:grpSpPr>
        <p:sp>
          <p:nvSpPr>
            <p:cNvPr id="15"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p:cNvGrpSpPr/>
          <p:nvPr/>
        </p:nvGrpSpPr>
        <p:grpSpPr>
          <a:xfrm rot="2561921">
            <a:off x="5369821" y="4674847"/>
            <a:ext cx="880008" cy="918455"/>
            <a:chOff x="4685146" y="3951535"/>
            <a:chExt cx="846571" cy="883557"/>
          </a:xfrm>
        </p:grpSpPr>
        <p:sp>
          <p:nvSpPr>
            <p:cNvPr id="37" name="Freeform: Shape 36"/>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p:cNvGrpSpPr/>
          <p:nvPr/>
        </p:nvGrpSpPr>
        <p:grpSpPr>
          <a:xfrm>
            <a:off x="4156428" y="4815732"/>
            <a:ext cx="558482" cy="637149"/>
            <a:chOff x="3434152" y="428041"/>
            <a:chExt cx="4718078" cy="5382655"/>
          </a:xfrm>
          <a:solidFill>
            <a:schemeClr val="accent2"/>
          </a:solidFill>
        </p:grpSpPr>
        <p:sp>
          <p:nvSpPr>
            <p:cNvPr id="42" name="자유형: 도형 70"/>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grpSp>
        <p:nvGrpSpPr>
          <p:cNvPr id="26" name="그룹 125"/>
          <p:cNvGrpSpPr/>
          <p:nvPr/>
        </p:nvGrpSpPr>
        <p:grpSpPr>
          <a:xfrm rot="21433355">
            <a:off x="4620180" y="4778633"/>
            <a:ext cx="478510" cy="669336"/>
            <a:chOff x="1019786" y="3002376"/>
            <a:chExt cx="2531613" cy="3541196"/>
          </a:xfrm>
          <a:solidFill>
            <a:schemeClr val="accent1"/>
          </a:solidFill>
        </p:grpSpPr>
        <p:sp>
          <p:nvSpPr>
            <p:cNvPr id="27"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p:cNvGrpSpPr/>
          <p:nvPr/>
        </p:nvGrpSpPr>
        <p:grpSpPr>
          <a:xfrm rot="19205550">
            <a:off x="7234831" y="1920686"/>
            <a:ext cx="483957" cy="2393860"/>
            <a:chOff x="6983182" y="3979844"/>
            <a:chExt cx="533400" cy="2638426"/>
          </a:xfrm>
        </p:grpSpPr>
        <p:sp>
          <p:nvSpPr>
            <p:cNvPr id="54" name="Freeform: Shape 53"/>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p:cNvGrpSpPr/>
          <p:nvPr/>
        </p:nvGrpSpPr>
        <p:grpSpPr>
          <a:xfrm>
            <a:off x="280689" y="1322535"/>
            <a:ext cx="3619092" cy="1715584"/>
            <a:chOff x="1957177" y="3558179"/>
            <a:chExt cx="2393808" cy="1734851"/>
          </a:xfrm>
        </p:grpSpPr>
        <p:sp>
          <p:nvSpPr>
            <p:cNvPr id="57" name="TextBox 56"/>
            <p:cNvSpPr txBox="1"/>
            <p:nvPr/>
          </p:nvSpPr>
          <p:spPr>
            <a:xfrm>
              <a:off x="2004348" y="4639441"/>
              <a:ext cx="2346637" cy="653589"/>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engembangkan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sebuah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sistem informasi</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event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Prototyping</a:t>
              </a:r>
              <a:endParaRPr lang="en-US" altLang="ko-KR" sz="1200" dirty="0">
                <a:solidFill>
                  <a:schemeClr val="tx1">
                    <a:lumMod val="75000"/>
                    <a:lumOff val="25000"/>
                  </a:schemeClr>
                </a:solidFill>
                <a:cs typeface="Arial" panose="020B0604020202020204" pitchFamily="34" charset="0"/>
              </a:endParaRPr>
            </a:p>
          </p:txBody>
        </p:sp>
        <p:sp>
          <p:nvSpPr>
            <p:cNvPr id="58" name="TextBox 57"/>
            <p:cNvSpPr txBox="1"/>
            <p:nvPr/>
          </p:nvSpPr>
          <p:spPr>
            <a:xfrm>
              <a:off x="1957177" y="3558179"/>
              <a:ext cx="2380861" cy="1089316"/>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anose="020B0604020202020204" pitchFamily="34" charset="0"/>
                </a:rPr>
                <a:t>Pengembangan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Aplikasi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Perangkat</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Bergerak</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Sistem</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Informasi</a:t>
              </a:r>
              <a:r>
                <a:rPr lang="en-US" altLang="ko-KR" sz="1600" dirty="0">
                  <a:solidFill>
                    <a:schemeClr val="accent1"/>
                  </a:solidFill>
                  <a:ea typeface="FZShuTi" pitchFamily="2" charset="-122"/>
                  <a:cs typeface="Arial" panose="020B0604020202020204" pitchFamily="34" charset="0"/>
                </a:rPr>
                <a:t> </a:t>
              </a:r>
              <a:r>
                <a:rPr lang="en-US" altLang="ko-KR" sz="1600" i="1" dirty="0">
                  <a:solidFill>
                    <a:schemeClr val="accent1"/>
                  </a:solidFill>
                  <a:ea typeface="FZShuTi" pitchFamily="2" charset="-122"/>
                  <a:cs typeface="Arial" panose="020B0604020202020204" pitchFamily="34" charset="0"/>
                </a:rPr>
                <a:t>Event</a:t>
              </a:r>
              <a:r>
                <a:rPr lang="en-US" altLang="ko-KR" sz="1600" dirty="0">
                  <a:solidFill>
                    <a:schemeClr val="accent1"/>
                  </a:solidFill>
                  <a:ea typeface="FZShuTi" pitchFamily="2" charset="-122"/>
                  <a:cs typeface="Arial" panose="020B0604020202020204" pitchFamily="34" charset="0"/>
                </a:rPr>
                <a:t> di </a:t>
              </a:r>
              <a:r>
                <a:rPr lang="en-US" altLang="ko-KR" sz="1600" dirty="0" err="1">
                  <a:solidFill>
                    <a:schemeClr val="accent1"/>
                  </a:solidFill>
                  <a:ea typeface="FZShuTi" pitchFamily="2" charset="-122"/>
                  <a:cs typeface="Arial" panose="020B0604020202020204" pitchFamily="34" charset="0"/>
                </a:rPr>
                <a:t>bidang</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Teknologi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Informasi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berbasis</a:t>
              </a:r>
              <a:r>
                <a:rPr lang="en-US" altLang="ko-KR" sz="1600" dirty="0">
                  <a:solidFill>
                    <a:schemeClr val="accent1"/>
                  </a:solidFill>
                  <a:ea typeface="FZShuTi" pitchFamily="2" charset="-122"/>
                  <a:cs typeface="Arial" panose="020B0604020202020204" pitchFamily="34" charset="0"/>
                </a:rPr>
                <a:t> Android</a:t>
              </a:r>
              <a:endParaRPr lang="id-ID" altLang="ko-KR" sz="1600" dirty="0">
                <a:solidFill>
                  <a:schemeClr val="accent1"/>
                </a:solidFill>
                <a:ea typeface="FZShuTi" pitchFamily="2" charset="-122"/>
                <a:cs typeface="Arial" panose="020B0604020202020204" pitchFamily="34" charset="0"/>
              </a:endParaRPr>
            </a:p>
          </p:txBody>
        </p:sp>
      </p:grpSp>
      <p:grpSp>
        <p:nvGrpSpPr>
          <p:cNvPr id="59" name="Group 58"/>
          <p:cNvGrpSpPr/>
          <p:nvPr/>
        </p:nvGrpSpPr>
        <p:grpSpPr>
          <a:xfrm>
            <a:off x="482230" y="3967948"/>
            <a:ext cx="2996825" cy="1734512"/>
            <a:chOff x="1946757" y="3551260"/>
            <a:chExt cx="2404228" cy="1734512"/>
          </a:xfrm>
        </p:grpSpPr>
        <p:sp>
          <p:nvSpPr>
            <p:cNvPr id="60" name="TextBox 59"/>
            <p:cNvSpPr txBox="1"/>
            <p:nvPr/>
          </p:nvSpPr>
          <p:spPr>
            <a:xfrm>
              <a:off x="2004348" y="4639441"/>
              <a:ext cx="2346637" cy="646331"/>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engembangkan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sebuah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Extreme Programming</a:t>
              </a:r>
              <a:endParaRPr lang="en-US" altLang="ko-KR" sz="1200" dirty="0">
                <a:solidFill>
                  <a:schemeClr val="tx1">
                    <a:lumMod val="75000"/>
                    <a:lumOff val="25000"/>
                  </a:schemeClr>
                </a:solidFill>
                <a:cs typeface="Arial" panose="020B0604020202020204" pitchFamily="34" charset="0"/>
              </a:endParaRPr>
            </a:p>
          </p:txBody>
        </p:sp>
        <p:sp>
          <p:nvSpPr>
            <p:cNvPr id="61" name="TextBox 60"/>
            <p:cNvSpPr txBox="1"/>
            <p:nvPr/>
          </p:nvSpPr>
          <p:spPr>
            <a:xfrm>
              <a:off x="1946757" y="3551260"/>
              <a:ext cx="2380861" cy="1077218"/>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anose="020B0604020202020204" pitchFamily="34" charset="0"/>
                </a:rPr>
                <a:t>Rancang</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Bangun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Aplikasi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Resep</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Masakan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Menggunakan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Metode</a:t>
              </a:r>
              <a:r>
                <a:rPr lang="en-US" altLang="ko-KR" sz="1600" dirty="0">
                  <a:solidFill>
                    <a:schemeClr val="accent1"/>
                  </a:solidFill>
                  <a:ea typeface="FZShuTi" pitchFamily="2" charset="-122"/>
                  <a:cs typeface="Arial" panose="020B0604020202020204" pitchFamily="34" charset="0"/>
                </a:rPr>
                <a:t> X</a:t>
              </a:r>
              <a:r>
                <a:rPr lang="id-ID" altLang="ko-KR" sz="1600" dirty="0">
                  <a:solidFill>
                    <a:schemeClr val="accent1"/>
                  </a:solidFill>
                  <a:ea typeface="FZShuTi" pitchFamily="2" charset="-122"/>
                  <a:cs typeface="Arial" panose="020B0604020202020204" pitchFamily="34" charset="0"/>
                </a:rPr>
                <a:t>P</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Berbasis</a:t>
              </a:r>
              <a:r>
                <a:rPr lang="en-US" altLang="ko-KR" sz="1600" dirty="0">
                  <a:solidFill>
                    <a:schemeClr val="accent1"/>
                  </a:solidFill>
                  <a:ea typeface="FZShuTi" pitchFamily="2" charset="-122"/>
                  <a:cs typeface="Arial" panose="020B0604020202020204" pitchFamily="34" charset="0"/>
                </a:rPr>
                <a:t> Android</a:t>
              </a:r>
              <a:r>
                <a:rPr lang="id-ID" altLang="ko-KR" sz="1600" dirty="0">
                  <a:solidFill>
                    <a:schemeClr val="accent1"/>
                  </a:solidFill>
                  <a:ea typeface="FZShuTi" pitchFamily="2" charset="-122"/>
                  <a:cs typeface="Arial" panose="020B0604020202020204" pitchFamily="34" charset="0"/>
                </a:rPr>
                <a:t> (2019)</a:t>
              </a:r>
              <a:endParaRPr lang="en-US" altLang="ko-KR" sz="1600" dirty="0">
                <a:solidFill>
                  <a:schemeClr val="accent1"/>
                </a:solidFill>
                <a:ea typeface="FZShuTi" pitchFamily="2" charset="-122"/>
                <a:cs typeface="Arial" panose="020B0604020202020204" pitchFamily="34" charset="0"/>
              </a:endParaRPr>
            </a:p>
          </p:txBody>
        </p:sp>
      </p:grpSp>
      <p:grpSp>
        <p:nvGrpSpPr>
          <p:cNvPr id="62" name="Group 61"/>
          <p:cNvGrpSpPr/>
          <p:nvPr/>
        </p:nvGrpSpPr>
        <p:grpSpPr>
          <a:xfrm>
            <a:off x="7500011" y="4149971"/>
            <a:ext cx="3309942" cy="2213457"/>
            <a:chOff x="1729780" y="3733283"/>
            <a:chExt cx="2655429" cy="1450850"/>
          </a:xfrm>
        </p:grpSpPr>
        <p:sp>
          <p:nvSpPr>
            <p:cNvPr id="63" name="TextBox 62"/>
            <p:cNvSpPr txBox="1"/>
            <p:nvPr/>
          </p:nvSpPr>
          <p:spPr>
            <a:xfrm>
              <a:off x="1729780" y="4639441"/>
              <a:ext cx="2621205" cy="544692"/>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elakukan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evaluasi</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perbaikan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antarmuka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pengguna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terhadap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mobile Malang </a:t>
              </a:r>
              <a:r>
                <a:rPr lang="en-US" altLang="ko-KR" sz="1200" dirty="0" err="1">
                  <a:solidFill>
                    <a:schemeClr val="tx1">
                      <a:lumMod val="75000"/>
                      <a:lumOff val="25000"/>
                    </a:schemeClr>
                  </a:solidFill>
                  <a:cs typeface="Arial" panose="020B0604020202020204" pitchFamily="34" charset="0"/>
                </a:rPr>
                <a:t>Menyapa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usability</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testing</a:t>
              </a:r>
              <a:endParaRPr lang="en-US" altLang="ko-KR" sz="1200" dirty="0">
                <a:solidFill>
                  <a:schemeClr val="tx1">
                    <a:lumMod val="75000"/>
                    <a:lumOff val="25000"/>
                  </a:schemeClr>
                </a:solidFill>
                <a:cs typeface="Arial" panose="020B0604020202020204" pitchFamily="34" charset="0"/>
              </a:endParaRPr>
            </a:p>
          </p:txBody>
        </p:sp>
        <p:sp>
          <p:nvSpPr>
            <p:cNvPr id="64" name="TextBox 63"/>
            <p:cNvSpPr txBox="1"/>
            <p:nvPr/>
          </p:nvSpPr>
          <p:spPr>
            <a:xfrm>
              <a:off x="1729780" y="3733283"/>
              <a:ext cx="2655429" cy="867472"/>
            </a:xfrm>
            <a:prstGeom prst="rect">
              <a:avLst/>
            </a:prstGeom>
            <a:noFill/>
          </p:spPr>
          <p:txBody>
            <a:bodyPr wrap="square" rtlCol="0">
              <a:spAutoFit/>
            </a:bodyPr>
            <a:lstStyle/>
            <a:p>
              <a:r>
                <a:rPr lang="en-US" altLang="ko-KR" sz="1600" dirty="0" err="1">
                  <a:solidFill>
                    <a:schemeClr val="accent1"/>
                  </a:solidFill>
                  <a:ea typeface="FZShuTi" pitchFamily="2" charset="-122"/>
                  <a:cs typeface="Arial" panose="020B0604020202020204" pitchFamily="34" charset="0"/>
                </a:rPr>
                <a:t>Evaluasi</a:t>
              </a:r>
              <a:r>
                <a:rPr lang="en-US" altLang="ko-KR" sz="1600" dirty="0">
                  <a:solidFill>
                    <a:schemeClr val="accent1"/>
                  </a:solidFill>
                  <a:ea typeface="FZShuTi" pitchFamily="2" charset="-122"/>
                  <a:cs typeface="Arial" panose="020B0604020202020204" pitchFamily="34" charset="0"/>
                </a:rPr>
                <a:t> Usability dan </a:t>
              </a:r>
              <a:r>
                <a:rPr lang="en-US" altLang="ko-KR" sz="1600" dirty="0" err="1">
                  <a:solidFill>
                    <a:schemeClr val="accent1"/>
                  </a:solidFill>
                  <a:ea typeface="FZShuTi" pitchFamily="2" charset="-122"/>
                  <a:cs typeface="Arial" panose="020B0604020202020204" pitchFamily="34" charset="0"/>
                </a:rPr>
                <a:t>Perbaikan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Antarmuka</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Pengguna</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Aplikasi</a:t>
              </a:r>
              <a:r>
                <a:rPr lang="en-US" altLang="ko-KR" sz="1600" dirty="0">
                  <a:solidFill>
                    <a:schemeClr val="accent1"/>
                  </a:solidFill>
                  <a:ea typeface="FZShuTi" pitchFamily="2" charset="-122"/>
                  <a:cs typeface="Arial" panose="020B0604020202020204" pitchFamily="34" charset="0"/>
                </a:rPr>
                <a:t> Mobile Malang </a:t>
              </a:r>
              <a:r>
                <a:rPr lang="en-US" altLang="ko-KR" sz="1600" dirty="0" err="1">
                  <a:solidFill>
                    <a:schemeClr val="accent1"/>
                  </a:solidFill>
                  <a:ea typeface="FZShuTi" pitchFamily="2" charset="-122"/>
                  <a:cs typeface="Arial" panose="020B0604020202020204" pitchFamily="34" charset="0"/>
                </a:rPr>
                <a:t>Menyapa</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Menggunakan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Metode</a:t>
              </a:r>
              <a:r>
                <a:rPr lang="en-US" altLang="ko-KR" sz="1600" dirty="0">
                  <a:solidFill>
                    <a:schemeClr val="accent1"/>
                  </a:solidFill>
                  <a:ea typeface="FZShuTi" pitchFamily="2" charset="-122"/>
                  <a:cs typeface="Arial" panose="020B0604020202020204" pitchFamily="34" charset="0"/>
                </a:rPr>
                <a:t> </a:t>
              </a:r>
              <a:r>
                <a:rPr lang="en-US" altLang="ko-KR" sz="1600" i="1" dirty="0">
                  <a:solidFill>
                    <a:schemeClr val="accent1"/>
                  </a:solidFill>
                  <a:ea typeface="FZShuTi" pitchFamily="2" charset="-122"/>
                  <a:cs typeface="Arial" panose="020B0604020202020204" pitchFamily="34" charset="0"/>
                </a:rPr>
                <a:t>Usability</a:t>
              </a:r>
              <a:r>
                <a:rPr lang="en-US" altLang="ko-KR" sz="1600" dirty="0">
                  <a:solidFill>
                    <a:schemeClr val="accent1"/>
                  </a:solidFill>
                  <a:ea typeface="FZShuTi" pitchFamily="2" charset="-122"/>
                  <a:cs typeface="Arial" panose="020B0604020202020204" pitchFamily="34" charset="0"/>
                </a:rPr>
                <a:t> </a:t>
              </a:r>
              <a:r>
                <a:rPr lang="en-US" altLang="ko-KR" sz="1600" i="1" dirty="0">
                  <a:solidFill>
                    <a:schemeClr val="accent1"/>
                  </a:solidFill>
                  <a:ea typeface="FZShuTi" pitchFamily="2" charset="-122"/>
                  <a:cs typeface="Arial" panose="020B0604020202020204" pitchFamily="34" charset="0"/>
                </a:rPr>
                <a:t>Testing</a:t>
              </a:r>
              <a:r>
                <a:rPr lang="en-US" altLang="ko-KR" sz="1600" dirty="0">
                  <a:solidFill>
                    <a:schemeClr val="accent1"/>
                  </a:solidFill>
                  <a:ea typeface="FZShuTi" pitchFamily="2" charset="-122"/>
                  <a:cs typeface="Arial" panose="020B0604020202020204" pitchFamily="34" charset="0"/>
                </a:rPr>
                <a:t> (2019)</a:t>
              </a:r>
              <a:endParaRPr lang="id-ID" altLang="ko-KR" sz="1600" dirty="0">
                <a:solidFill>
                  <a:schemeClr val="accent1"/>
                </a:solidFill>
                <a:ea typeface="FZShuTi" pitchFamily="2" charset="-122"/>
                <a:cs typeface="Arial" panose="020B0604020202020204" pitchFamily="34" charset="0"/>
              </a:endParaRPr>
            </a:p>
          </p:txBody>
        </p:sp>
      </p:grpSp>
      <p:grpSp>
        <p:nvGrpSpPr>
          <p:cNvPr id="65" name="Group 64"/>
          <p:cNvGrpSpPr/>
          <p:nvPr/>
        </p:nvGrpSpPr>
        <p:grpSpPr>
          <a:xfrm>
            <a:off x="8245476" y="1155032"/>
            <a:ext cx="3651250" cy="1760383"/>
            <a:chOff x="1985513" y="3525389"/>
            <a:chExt cx="2380861" cy="1760383"/>
          </a:xfrm>
        </p:grpSpPr>
        <p:sp>
          <p:nvSpPr>
            <p:cNvPr id="66" name="TextBox 65"/>
            <p:cNvSpPr txBox="1"/>
            <p:nvPr/>
          </p:nvSpPr>
          <p:spPr>
            <a:xfrm>
              <a:off x="2004348" y="4639441"/>
              <a:ext cx="2346637"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elakukan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evaluasi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terhadap</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website</a:t>
              </a:r>
              <a:r>
                <a:rPr lang="en-US" altLang="ko-KR" sz="1200" dirty="0">
                  <a:solidFill>
                    <a:schemeClr val="tx1">
                      <a:lumMod val="75000"/>
                      <a:lumOff val="25000"/>
                    </a:schemeClr>
                  </a:solidFill>
                  <a:cs typeface="Arial" panose="020B0604020202020204" pitchFamily="34" charset="0"/>
                </a:rPr>
                <a:t> KRS </a:t>
              </a:r>
              <a:r>
                <a:rPr lang="en-US" altLang="ko-KR" sz="1200" i="1" dirty="0">
                  <a:solidFill>
                    <a:schemeClr val="tx1">
                      <a:lumMod val="75000"/>
                      <a:lumOff val="25000"/>
                    </a:schemeClr>
                  </a:solidFill>
                  <a:cs typeface="Arial" panose="020B0604020202020204" pitchFamily="34" charset="0"/>
                </a:rPr>
                <a:t>online</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perguruan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tinggi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usability</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testing</a:t>
              </a:r>
              <a:endParaRPr lang="en-US" altLang="ko-KR" sz="1200" i="1" dirty="0">
                <a:solidFill>
                  <a:schemeClr val="tx1">
                    <a:lumMod val="75000"/>
                    <a:lumOff val="25000"/>
                  </a:schemeClr>
                </a:solidFill>
                <a:cs typeface="Arial" panose="020B0604020202020204" pitchFamily="34" charset="0"/>
              </a:endParaRPr>
            </a:p>
          </p:txBody>
        </p:sp>
        <p:sp>
          <p:nvSpPr>
            <p:cNvPr id="67" name="TextBox 66"/>
            <p:cNvSpPr txBox="1"/>
            <p:nvPr/>
          </p:nvSpPr>
          <p:spPr>
            <a:xfrm>
              <a:off x="1985513" y="3525389"/>
              <a:ext cx="2380861" cy="830997"/>
            </a:xfrm>
            <a:prstGeom prst="rect">
              <a:avLst/>
            </a:prstGeom>
            <a:noFill/>
          </p:spPr>
          <p:txBody>
            <a:bodyPr wrap="square" rtlCol="0">
              <a:spAutoFit/>
            </a:bodyPr>
            <a:lstStyle/>
            <a:p>
              <a:r>
                <a:rPr lang="id-ID" altLang="ko-KR" sz="1600" i="1" dirty="0">
                  <a:solidFill>
                    <a:schemeClr val="accent1"/>
                  </a:solidFill>
                  <a:ea typeface="FZShuTi" pitchFamily="2" charset="-122"/>
                  <a:cs typeface="Arial" panose="020B0604020202020204" pitchFamily="34" charset="0"/>
                </a:rPr>
                <a:t>Usability</a:t>
              </a:r>
              <a:r>
                <a:rPr lang="id-ID" altLang="ko-KR" sz="1600" dirty="0">
                  <a:solidFill>
                    <a:schemeClr val="accent1"/>
                  </a:solidFill>
                  <a:ea typeface="FZShuTi" pitchFamily="2" charset="-122"/>
                  <a:cs typeface="Arial" panose="020B0604020202020204" pitchFamily="34" charset="0"/>
                </a:rPr>
                <a:t> </a:t>
              </a:r>
              <a:r>
                <a:rPr lang="id-ID" altLang="ko-KR" sz="1600" i="1" dirty="0">
                  <a:solidFill>
                    <a:schemeClr val="accent1"/>
                  </a:solidFill>
                  <a:ea typeface="FZShuTi" pitchFamily="2" charset="-122"/>
                  <a:cs typeface="Arial" panose="020B0604020202020204" pitchFamily="34" charset="0"/>
                </a:rPr>
                <a:t>Testing</a:t>
              </a:r>
              <a:r>
                <a:rPr lang="id-ID" altLang="ko-KR" sz="1600" dirty="0">
                  <a:solidFill>
                    <a:schemeClr val="accent1"/>
                  </a:solidFill>
                  <a:ea typeface="FZShuTi" pitchFamily="2" charset="-122"/>
                  <a:cs typeface="Arial" panose="020B0604020202020204" pitchFamily="34" charset="0"/>
                </a:rPr>
                <a:t> Sebagai Alat Evaluasi Website KRS </a:t>
              </a:r>
              <a:r>
                <a:rPr lang="id-ID" altLang="ko-KR" sz="1600" i="1" dirty="0">
                  <a:solidFill>
                    <a:schemeClr val="accent1"/>
                  </a:solidFill>
                  <a:ea typeface="FZShuTi" pitchFamily="2" charset="-122"/>
                  <a:cs typeface="Arial" panose="020B0604020202020204" pitchFamily="34" charset="0"/>
                </a:rPr>
                <a:t>Online</a:t>
              </a:r>
              <a:r>
                <a:rPr lang="id-ID" altLang="ko-KR" sz="1600" dirty="0">
                  <a:solidFill>
                    <a:schemeClr val="accent1"/>
                  </a:solidFill>
                  <a:ea typeface="FZShuTi" pitchFamily="2" charset="-122"/>
                  <a:cs typeface="Arial" panose="020B0604020202020204" pitchFamily="34" charset="0"/>
                </a:rPr>
                <a:t> pada Perguruan Tinggi (2020)</a:t>
              </a:r>
              <a:endParaRPr lang="id-ID" altLang="ko-KR" sz="1600" dirty="0">
                <a:solidFill>
                  <a:schemeClr val="accent1"/>
                </a:solidFill>
                <a:ea typeface="FZShuTi" pitchFamily="2" charset="-122"/>
                <a:cs typeface="Arial" panose="020B0604020202020204" pitchFamily="34" charset="0"/>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3861193" cy="4241790"/>
            <a:chOff x="4406505" y="1014865"/>
            <a:chExt cx="3861193" cy="4241790"/>
          </a:xfrm>
        </p:grpSpPr>
        <p:sp>
          <p:nvSpPr>
            <p:cNvPr id="17" name="TextBox 16"/>
            <p:cNvSpPr txBox="1"/>
            <p:nvPr/>
          </p:nvSpPr>
          <p:spPr>
            <a:xfrm>
              <a:off x="4406506" y="1471003"/>
              <a:ext cx="3861192" cy="3785652"/>
            </a:xfrm>
            <a:prstGeom prst="rect">
              <a:avLst/>
            </a:prstGeom>
            <a:noFill/>
          </p:spPr>
          <p:txBody>
            <a:bodyPr wrap="square" rtlCol="0">
              <a:spAutoFit/>
            </a:bodyPr>
            <a:lstStyle/>
            <a:p>
              <a:endParaRPr lang="en-US"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r>
                <a:rPr lang="id-ID" altLang="ko-KR" sz="1200" b="1" dirty="0">
                  <a:solidFill>
                    <a:schemeClr val="tx1">
                      <a:lumMod val="75000"/>
                      <a:lumOff val="25000"/>
                    </a:schemeClr>
                  </a:solidFill>
                  <a:cs typeface="Arial" panose="020B0604020202020204" pitchFamily="34" charset="0"/>
                </a:rPr>
                <a:t>Tahapan dari persona hingga menjadi feature</a:t>
              </a:r>
              <a:endParaRPr lang="id-ID" altLang="ko-KR" sz="1200" b="1" dirty="0">
                <a:solidFill>
                  <a:schemeClr val="tx1">
                    <a:lumMod val="75000"/>
                    <a:lumOff val="25000"/>
                  </a:schemeClr>
                </a:solidFill>
                <a:cs typeface="Arial" panose="020B0604020202020204" pitchFamily="34" charset="0"/>
              </a:endParaRPr>
            </a:p>
            <a:p>
              <a:r>
                <a:rPr lang="id-ID" altLang="ko-KR" sz="1200" dirty="0">
                  <a:solidFill>
                    <a:schemeClr val="tx1">
                      <a:lumMod val="75000"/>
                      <a:lumOff val="25000"/>
                    </a:schemeClr>
                  </a:solidFill>
                  <a:cs typeface="Arial" panose="020B0604020202020204" pitchFamily="34" charset="0"/>
                </a:rPr>
                <a:t>Sumber: </a:t>
              </a:r>
              <a:r>
                <a:rPr lang="en-US" altLang="ko-KR" sz="1200" dirty="0">
                  <a:solidFill>
                    <a:schemeClr val="tx1">
                      <a:lumMod val="75000"/>
                      <a:lumOff val="25000"/>
                    </a:schemeClr>
                  </a:solidFill>
                  <a:cs typeface="Arial" panose="020B0604020202020204" pitchFamily="34" charset="0"/>
                </a:rPr>
                <a:t>Sommerville</a:t>
              </a:r>
              <a:r>
                <a:rPr lang="id-ID" altLang="ko-KR" sz="1200" dirty="0">
                  <a:solidFill>
                    <a:schemeClr val="tx1">
                      <a:lumMod val="75000"/>
                      <a:lumOff val="25000"/>
                    </a:schemeClr>
                  </a:solidFill>
                  <a:cs typeface="Arial" panose="020B0604020202020204" pitchFamily="34" charset="0"/>
                </a:rPr>
                <a:t> </a:t>
              </a:r>
              <a:r>
                <a:rPr lang="en-US" altLang="ko-KR" sz="1200"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a:t>
              </a:r>
              <a:r>
                <a:rPr lang="en-US" altLang="ko-KR" sz="1200" dirty="0">
                  <a:solidFill>
                    <a:schemeClr val="tx1">
                      <a:lumMod val="75000"/>
                      <a:lumOff val="25000"/>
                    </a:schemeClr>
                  </a:solidFill>
                  <a:cs typeface="Arial" panose="020B0604020202020204" pitchFamily="34" charset="0"/>
                </a:rPr>
                <a:t>2021) </a:t>
              </a:r>
              <a:endParaRPr lang="en-US" altLang="ko-KR" sz="1200" dirty="0">
                <a:solidFill>
                  <a:schemeClr val="tx1">
                    <a:lumMod val="75000"/>
                    <a:lumOff val="25000"/>
                  </a:schemeClr>
                </a:solidFill>
                <a:cs typeface="Arial" panose="020B0604020202020204" pitchFamily="34" charset="0"/>
              </a:endParaRP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anose="020B0604020202020204" pitchFamily="34" charset="0"/>
                </a:rPr>
                <a:t>Prototyping</a:t>
              </a:r>
              <a:endParaRPr lang="ko-KR" altLang="en-US" sz="2400" b="1" dirty="0">
                <a:solidFill>
                  <a:schemeClr val="accent1"/>
                </a:solidFill>
                <a:cs typeface="Arial" panose="020B0604020202020204" pitchFamily="34" charset="0"/>
              </a:endParaRPr>
            </a:p>
          </p:txBody>
        </p:sp>
      </p:grpSp>
      <p:pic>
        <p:nvPicPr>
          <p:cNvPr id="4" name="Picture 3"/>
          <p:cNvPicPr>
            <a:picLocks noChangeAspect="1"/>
          </p:cNvPicPr>
          <p:nvPr/>
        </p:nvPicPr>
        <p:blipFill>
          <a:blip r:embed="rId1"/>
          <a:stretch>
            <a:fillRect/>
          </a:stretch>
        </p:blipFill>
        <p:spPr>
          <a:xfrm>
            <a:off x="4320780" y="1579577"/>
            <a:ext cx="4647950" cy="3179118"/>
          </a:xfrm>
          <a:prstGeom prst="rect">
            <a:avLst/>
          </a:prstGeom>
        </p:spPr>
      </p:pic>
    </p:spTree>
  </p:cSld>
  <p:clrMapOvr>
    <a:masterClrMapping/>
  </p:clrMapOvr>
</p:sld>
</file>

<file path=ppt/theme/theme1.xml><?xml version="1.0" encoding="utf-8"?>
<a:theme xmlns:a="http://schemas.openxmlformats.org/drawingml/2006/main" name="Cover and End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11662</Words>
  <Application>WPS Presentation</Application>
  <PresentationFormat>Widescreen</PresentationFormat>
  <Paragraphs>565</Paragraphs>
  <Slides>37</Slides>
  <Notes>4</Notes>
  <HiddenSlides>0</HiddenSlides>
  <MMClips>1</MMClips>
  <ScaleCrop>false</ScaleCrop>
  <HeadingPairs>
    <vt:vector size="6" baseType="variant">
      <vt:variant>
        <vt:lpstr>已用的字体</vt:lpstr>
      </vt:variant>
      <vt:variant>
        <vt:i4>12</vt:i4>
      </vt:variant>
      <vt:variant>
        <vt:lpstr>主题</vt:lpstr>
      </vt:variant>
      <vt:variant>
        <vt:i4>3</vt:i4>
      </vt:variant>
      <vt:variant>
        <vt:lpstr>幻灯片标题</vt:lpstr>
      </vt:variant>
      <vt:variant>
        <vt:i4>37</vt:i4>
      </vt:variant>
    </vt:vector>
  </HeadingPairs>
  <TitlesOfParts>
    <vt:vector size="52" baseType="lpstr">
      <vt:lpstr>Arial</vt:lpstr>
      <vt:lpstr>SimSun</vt:lpstr>
      <vt:lpstr>Wingdings</vt:lpstr>
      <vt:lpstr>FZShuTi</vt:lpstr>
      <vt:lpstr>Microsoft YaHei</vt:lpstr>
      <vt:lpstr>Arial Unicode MS</vt:lpstr>
      <vt:lpstr>Calibri</vt:lpstr>
      <vt:lpstr>Times New Roman</vt:lpstr>
      <vt:lpstr>Calibri</vt:lpstr>
      <vt:lpstr>Arial</vt:lpstr>
      <vt:lpstr>Times New Roman</vt:lpstr>
      <vt:lpstr>Courier New</vt:lpstr>
      <vt:lpstr>Cover and End Slide Master</vt:lpstr>
      <vt:lpstr>Contents Slide Master</vt:lpstr>
      <vt:lpstr>Section Break Slide Master</vt:lpstr>
      <vt:lpstr>Pengembangan Aplikasi Perangkat Bergerak Panduan dan Resep Masakan untuk Mahasiswa Berbasis Android</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Muhammad Ziyad Al Maududi</cp:lastModifiedBy>
  <cp:revision>300</cp:revision>
  <dcterms:created xsi:type="dcterms:W3CDTF">2019-01-14T06:35:00Z</dcterms:created>
  <dcterms:modified xsi:type="dcterms:W3CDTF">2022-11-29T11:30:03Z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15DC3526F0524CF3A0F47FD26A82F325</vt:lpwstr>
  </property>
  <property fmtid="{D5CDD505-2E9C-101B-9397-08002B2CF9AE}" pid="3" name="KSOProductBuildVer">
    <vt:lpwstr>1033-11.2.0.11417</vt:lpwstr>
  </property>
</Properties>
</file>

<file path=docProps/thumbnail.jpeg>
</file>